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258" r:id="rId2"/>
    <p:sldId id="1250" r:id="rId3"/>
    <p:sldId id="1225" r:id="rId4"/>
    <p:sldId id="1240" r:id="rId5"/>
    <p:sldId id="1257" r:id="rId6"/>
    <p:sldId id="1259" r:id="rId7"/>
    <p:sldId id="1258" r:id="rId8"/>
    <p:sldId id="1226" r:id="rId9"/>
    <p:sldId id="1260" r:id="rId10"/>
    <p:sldId id="1261" r:id="rId11"/>
    <p:sldId id="1262" r:id="rId12"/>
    <p:sldId id="1263" r:id="rId13"/>
    <p:sldId id="1264" r:id="rId14"/>
    <p:sldId id="1265" r:id="rId15"/>
    <p:sldId id="1252" r:id="rId16"/>
    <p:sldId id="1245" r:id="rId17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030F8"/>
    <a:srgbClr val="F9F9F9"/>
    <a:srgbClr val="B04BFF"/>
    <a:srgbClr val="EFEFEF"/>
    <a:srgbClr val="FF3A7F"/>
    <a:srgbClr val="DE32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67"/>
    <p:restoredTop sz="94774"/>
  </p:normalViewPr>
  <p:slideViewPr>
    <p:cSldViewPr snapToGrid="0" snapToObjects="1" showGuides="1">
      <p:cViewPr varScale="1">
        <p:scale>
          <a:sx n="100" d="100"/>
          <a:sy n="100" d="100"/>
        </p:scale>
        <p:origin x="508" y="56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109" d="100"/>
          <a:sy n="109" d="100"/>
        </p:scale>
        <p:origin x="5344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D313D9E6-18F6-6944-BE95-AE52D77C8E8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BBF4EC4-2478-2A49-9737-47038DEDA17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1DEB4D-906B-7543-9CE7-09760E4F2E30}" type="datetimeFigureOut">
              <a:rPr lang="es-ES" smtClean="0"/>
              <a:t>12/12/2024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B63EC262-53A3-BA4C-ACBE-6D186533A4E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B6C84937-89B1-BA4D-80D6-587B3C3BFAC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D2E2C0-5EAA-B045-A8AF-DABEB063E749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774701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6B8227-ECAB-4871-A4D1-7A1CBC6732CE}" type="datetimeFigureOut">
              <a:rPr lang="zh-CN" altLang="en-US" smtClean="0"/>
              <a:t>2024/12/12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41CD8B-9634-493C-8E40-D4DB4991F4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70195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EB6FCD-89CA-9640-B4DE-1073FA4E7D0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5325" y="228086"/>
            <a:ext cx="10801350" cy="92812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400" b="1"/>
            </a:lvl1pPr>
          </a:lstStyle>
          <a:p>
            <a:r>
              <a:rPr lang="es-ES" dirty="0" err="1"/>
              <a:t>Slide</a:t>
            </a:r>
            <a:r>
              <a:rPr lang="es-ES" dirty="0"/>
              <a:t> </a:t>
            </a:r>
            <a:r>
              <a:rPr lang="es-ES" dirty="0" err="1"/>
              <a:t>title</a:t>
            </a:r>
            <a:r>
              <a:rPr lang="es-ES" dirty="0"/>
              <a:t> </a:t>
            </a:r>
            <a:r>
              <a:rPr lang="es-ES" dirty="0" err="1"/>
              <a:t>goes</a:t>
            </a:r>
            <a:r>
              <a:rPr lang="es-ES" dirty="0"/>
              <a:t> </a:t>
            </a:r>
            <a:r>
              <a:rPr lang="es-ES" dirty="0" err="1"/>
              <a:t>here</a:t>
            </a:r>
            <a:endParaRPr lang="es-ES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3F76FC1-E2DB-C447-BB31-3333498A283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95325" y="1156214"/>
            <a:ext cx="10801350" cy="502257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dirty="0" err="1"/>
              <a:t>wefefewfewfewfwefew</a:t>
            </a:r>
            <a:endParaRPr lang="es-ES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D8ED63E-70E4-E54C-B486-9F0774946D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AD8E0-051D-8649-B8F9-CE7452FD8CA5}" type="datetimeFigureOut">
              <a:rPr lang="es-ES" smtClean="0"/>
              <a:t>12/12/2024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5DC3142-E7E5-8B4A-9F9A-536E7EBF0A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BCA4C1E-7438-6E48-BE8B-14B821DE0C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699A4-F43B-E449-866C-00A4D770B3FE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529910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posición de imagen 7">
            <a:extLst>
              <a:ext uri="{FF2B5EF4-FFF2-40B4-BE49-F238E27FC236}">
                <a16:creationId xmlns:a16="http://schemas.microsoft.com/office/drawing/2014/main" id="{4BB1CCBE-AE04-FC44-AB03-738E2F9522B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1"/>
            <a:ext cx="12192000" cy="2916620"/>
          </a:xfrm>
          <a:prstGeom prst="rect">
            <a:avLst/>
          </a:prstGeom>
          <a:solidFill>
            <a:schemeClr val="tx1"/>
          </a:solidFill>
        </p:spPr>
        <p:txBody>
          <a:bodyPr anchor="ctr"/>
          <a:lstStyle>
            <a:lvl1pPr marL="0" indent="0" algn="ctr">
              <a:buFontTx/>
              <a:buNone/>
              <a:defRPr sz="2000" b="1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r>
              <a:rPr lang="es-ES" dirty="0" err="1"/>
              <a:t>Drop</a:t>
            </a:r>
            <a:r>
              <a:rPr lang="es-ES" dirty="0"/>
              <a:t> </a:t>
            </a:r>
            <a:r>
              <a:rPr lang="es-ES" dirty="0" err="1"/>
              <a:t>your</a:t>
            </a:r>
            <a:r>
              <a:rPr lang="es-ES" dirty="0"/>
              <a:t> </a:t>
            </a:r>
            <a:r>
              <a:rPr lang="es-ES" dirty="0" err="1"/>
              <a:t>image</a:t>
            </a:r>
            <a:r>
              <a:rPr lang="es-ES" dirty="0"/>
              <a:t> </a:t>
            </a:r>
            <a:r>
              <a:rPr lang="es-ES" dirty="0" err="1"/>
              <a:t>here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33182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9FD656-8292-F64C-A2D9-DED1FACD4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A54221C-1EBA-D847-8D67-A27ECC5F20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2294922-EA0A-3541-A758-6EFCF037C7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AD8E0-051D-8649-B8F9-CE7452FD8CA5}" type="datetimeFigureOut">
              <a:rPr lang="es-ES" smtClean="0"/>
              <a:t>12/12/2024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CC7AF76-CBE1-1B43-B3A7-8ABC8DDF8D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1E31BE3-0AB1-DF47-8B4E-7888DA53E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699A4-F43B-E449-866C-00A4D770B3FE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76924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B50D4A-7E08-8A43-9D71-D349070AE1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6C5A8D8-1EB8-AF43-8A05-008BE83729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9F005AF-1CEE-B64D-AF8A-43637F17F4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AD8E0-051D-8649-B8F9-CE7452FD8CA5}" type="datetimeFigureOut">
              <a:rPr lang="es-ES" smtClean="0"/>
              <a:t>12/12/2024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20B1C05-117F-2940-928D-EC5FB2DEA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2539F4F-2130-6446-A95E-3008E04B0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699A4-F43B-E449-866C-00A4D770B3FE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78381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C63482-B886-A143-A632-F5E4DD031C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B9A9ECC-9A03-6849-878A-6DE0C660BB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75575EE-DE73-E44C-9B7A-4EE85DE518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4CA7E5D-577A-5143-BF62-640BB26895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AD8E0-051D-8649-B8F9-CE7452FD8CA5}" type="datetimeFigureOut">
              <a:rPr lang="es-ES" smtClean="0"/>
              <a:t>12/12/2024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8F66CF1C-9E43-3849-A6B0-8C857EF1F3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11D8D3C-03DC-604F-8119-5850482BF4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699A4-F43B-E449-866C-00A4D770B3FE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29526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4BACAC-6FD0-9241-8734-866A0D061E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CAA479B-7102-0747-BB80-AB6AB9ECD1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173E8F18-EBF8-6D44-899F-66B820C345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C4317F7A-7CD7-1B45-9254-6FAD31C067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341DD79D-96D9-4B4F-B1EC-856B076AE71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7F5E24C2-7C52-6B44-B655-811C941AE6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AD8E0-051D-8649-B8F9-CE7452FD8CA5}" type="datetimeFigureOut">
              <a:rPr lang="es-ES" smtClean="0"/>
              <a:t>12/12/2024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C571DFEC-29E7-BE42-9AD4-4776F23384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6B536D05-953A-8649-8661-2F6C14E803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699A4-F43B-E449-866C-00A4D770B3FE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85981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AEE693-438B-6745-86F8-0D28E1498D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CC9ABFD7-9C22-3F48-9785-8B4423B2FF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AD8E0-051D-8649-B8F9-CE7452FD8CA5}" type="datetimeFigureOut">
              <a:rPr lang="es-ES" smtClean="0"/>
              <a:t>12/12/2024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9111D7B1-D087-0C4F-9076-A62CBE5245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BB4B2BE5-5DFB-7D4C-8437-FA4F89F93B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699A4-F43B-E449-866C-00A4D770B3FE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12202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DEDE449B-A1F8-6D41-83A5-0F98D45E77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AD8E0-051D-8649-B8F9-CE7452FD8CA5}" type="datetimeFigureOut">
              <a:rPr lang="es-ES" smtClean="0"/>
              <a:t>12/12/2024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F3FE1BAB-AB37-BB4F-B81C-AA4C25659E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C2E82E3-4624-7748-A7E5-91452B671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699A4-F43B-E449-866C-00A4D770B3FE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02446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37DB64-49DE-F640-88A8-72D4F05647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48A5994-9F73-DE44-B4F8-58A3A1EE85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C70C077-9678-FF46-9A78-513BA2FC9C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508A03C-7F8D-CD45-AE13-A7E9BD7D90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AD8E0-051D-8649-B8F9-CE7452FD8CA5}" type="datetimeFigureOut">
              <a:rPr lang="es-ES" smtClean="0"/>
              <a:t>12/12/2024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8C480FB-6AE9-6D40-8D0C-14426AD6EC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B5F3402-4250-E740-9EE4-B0BF074509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699A4-F43B-E449-866C-00A4D770B3FE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92224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2149A7-1388-9847-BCC0-F57E18DEE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A16945BC-AE82-8F44-95AB-84BFFD43F25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E8ACDC0-A7A2-EE4D-ADC7-B452BDB34F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FA912BF-18AE-1F4C-833B-7B7B40B9B8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AD8E0-051D-8649-B8F9-CE7452FD8CA5}" type="datetimeFigureOut">
              <a:rPr lang="es-ES" smtClean="0"/>
              <a:t>12/12/2024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15CBF45-6398-9D4E-BF3C-B687BAC57B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11A37E3-5EB7-5F42-BEF1-7C7F181AB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699A4-F43B-E449-866C-00A4D770B3FE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28804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2A90DE-413C-BD41-B20C-5943C73F7A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05A8D03C-F948-CC4D-A4C1-21A8BBA6CF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F4375C7-718D-2545-AEF8-DFDB9575E7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AD8E0-051D-8649-B8F9-CE7452FD8CA5}" type="datetimeFigureOut">
              <a:rPr lang="es-ES" smtClean="0"/>
              <a:t>12/12/2024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35C03D7-966D-1545-9437-7806B19A26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045E7D4-8A0F-DB4D-AF48-D041F78D1E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699A4-F43B-E449-866C-00A4D770B3FE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50264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-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40937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4E0777A1-B350-ED40-BD94-F94DEE09DAC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7FB0F028-911B-3E47-A301-43965FBD11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C5E4C76-DCBF-6A4F-943A-ED0104CD93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AD8E0-051D-8649-B8F9-CE7452FD8CA5}" type="datetimeFigureOut">
              <a:rPr lang="es-ES" smtClean="0"/>
              <a:t>12/12/2024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0494E6A-55AB-DB42-8315-259E3C2109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55CEB9E-8B51-EC4F-B5A3-7F594C4C85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699A4-F43B-E449-866C-00A4D770B3FE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10712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2400"/>
          </a:p>
        </p:txBody>
      </p:sp>
      <p:sp>
        <p:nvSpPr>
          <p:cNvPr id="10" name="Picture Placeholder 8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6096000" cy="6858000"/>
          </a:xfrm>
          <a:noFill/>
        </p:spPr>
        <p:txBody>
          <a:bodyPr/>
          <a:lstStyle/>
          <a:p>
            <a:endParaRPr lang="en-US" dirty="0"/>
          </a:p>
        </p:txBody>
      </p:sp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6556856" y="587055"/>
            <a:ext cx="5025544" cy="998520"/>
          </a:xfrm>
        </p:spPr>
        <p:txBody>
          <a:bodyPr>
            <a:normAutofit/>
          </a:bodyPr>
          <a:lstStyle>
            <a:lvl1pPr algn="l">
              <a:defRPr sz="3733" b="1">
                <a:solidFill>
                  <a:srgbClr val="00AE8D"/>
                </a:solidFill>
                <a:latin typeface="Trebuchet MS" charset="0"/>
                <a:ea typeface="Trebuchet MS" charset="0"/>
                <a:cs typeface="Trebuchet MS" charset="0"/>
              </a:defRPr>
            </a:lvl1pPr>
          </a:lstStyle>
          <a:p>
            <a:r>
              <a:rPr lang="es-ES_tradnl" dirty="0"/>
              <a:t>Clic para editar título</a:t>
            </a:r>
          </a:p>
        </p:txBody>
      </p:sp>
      <p:sp>
        <p:nvSpPr>
          <p:cNvPr id="8" name="Marcador de texto 5"/>
          <p:cNvSpPr>
            <a:spLocks noGrp="1"/>
          </p:cNvSpPr>
          <p:nvPr>
            <p:ph type="body" sz="quarter" idx="13" hasCustomPrompt="1"/>
          </p:nvPr>
        </p:nvSpPr>
        <p:spPr>
          <a:xfrm>
            <a:off x="6557434" y="1585577"/>
            <a:ext cx="5024967" cy="537665"/>
          </a:xfrm>
        </p:spPr>
        <p:txBody>
          <a:bodyPr>
            <a:norm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es-ES_tradnl" sz="2133" b="1" i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</a:defRPr>
            </a:lvl1pPr>
            <a:lvl2pPr>
              <a:defRPr sz="1867">
                <a:solidFill>
                  <a:schemeClr val="tx1">
                    <a:lumMod val="90000"/>
                    <a:lumOff val="10000"/>
                  </a:schemeClr>
                </a:solidFill>
                <a:latin typeface="Arial" charset="0"/>
                <a:ea typeface="Arial" charset="0"/>
                <a:cs typeface="Arial" charset="0"/>
              </a:defRPr>
            </a:lvl2pPr>
            <a:lvl3pPr>
              <a:defRPr sz="1600">
                <a:solidFill>
                  <a:schemeClr val="tx1">
                    <a:lumMod val="90000"/>
                    <a:lumOff val="10000"/>
                  </a:schemeClr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defRPr sz="1467">
                <a:solidFill>
                  <a:schemeClr val="tx1">
                    <a:lumMod val="90000"/>
                    <a:lumOff val="10000"/>
                  </a:schemeClr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defRPr sz="1467">
                <a:solidFill>
                  <a:schemeClr val="tx1">
                    <a:lumMod val="90000"/>
                    <a:lumOff val="10000"/>
                  </a:schemeClr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s-ES_tradnl" dirty="0"/>
              <a:t>Clic para editar el subtítulo</a:t>
            </a:r>
          </a:p>
        </p:txBody>
      </p:sp>
    </p:spTree>
    <p:extLst>
      <p:ext uri="{BB962C8B-B14F-4D97-AF65-F5344CB8AC3E}">
        <p14:creationId xmlns:p14="http://schemas.microsoft.com/office/powerpoint/2010/main" val="1459312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24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-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posición de imagen 7">
            <a:extLst>
              <a:ext uri="{FF2B5EF4-FFF2-40B4-BE49-F238E27FC236}">
                <a16:creationId xmlns:a16="http://schemas.microsoft.com/office/drawing/2014/main" id="{64E3B742-55F5-8148-A9CA-4476B1DCEFF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anchor="ctr"/>
          <a:lstStyle>
            <a:lvl1pPr marL="0" indent="0" algn="ctr">
              <a:buFontTx/>
              <a:buNone/>
              <a:defRPr sz="2000" b="1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r>
              <a:rPr lang="es-ES" dirty="0" err="1"/>
              <a:t>Drop</a:t>
            </a:r>
            <a:r>
              <a:rPr lang="es-ES" dirty="0"/>
              <a:t> </a:t>
            </a:r>
            <a:r>
              <a:rPr lang="es-ES" dirty="0" err="1"/>
              <a:t>your</a:t>
            </a:r>
            <a:r>
              <a:rPr lang="es-ES" dirty="0"/>
              <a:t> </a:t>
            </a:r>
            <a:r>
              <a:rPr lang="es-ES" dirty="0" err="1"/>
              <a:t>image</a:t>
            </a:r>
            <a:r>
              <a:rPr lang="es-ES" dirty="0"/>
              <a:t> </a:t>
            </a:r>
            <a:r>
              <a:rPr lang="es-ES" dirty="0" err="1"/>
              <a:t>here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00480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-with-image-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posición de imagen 7">
            <a:extLst>
              <a:ext uri="{FF2B5EF4-FFF2-40B4-BE49-F238E27FC236}">
                <a16:creationId xmlns:a16="http://schemas.microsoft.com/office/drawing/2014/main" id="{12D007C8-46F3-5846-B093-C5DA8C6571A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1650037"/>
          </a:xfrm>
          <a:prstGeom prst="rect">
            <a:avLst/>
          </a:prstGeom>
          <a:solidFill>
            <a:schemeClr val="tx1"/>
          </a:solidFill>
        </p:spPr>
        <p:txBody>
          <a:bodyPr anchor="ctr"/>
          <a:lstStyle>
            <a:lvl1pPr marL="0" indent="0" algn="ctr">
              <a:buFontTx/>
              <a:buNone/>
              <a:defRPr sz="2000" b="1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r>
              <a:rPr lang="es-ES" dirty="0" err="1"/>
              <a:t>Drop</a:t>
            </a:r>
            <a:r>
              <a:rPr lang="es-ES" dirty="0"/>
              <a:t> </a:t>
            </a:r>
            <a:r>
              <a:rPr lang="es-ES" dirty="0" err="1"/>
              <a:t>your</a:t>
            </a:r>
            <a:r>
              <a:rPr lang="es-ES" dirty="0"/>
              <a:t> </a:t>
            </a:r>
            <a:r>
              <a:rPr lang="es-ES" dirty="0" err="1"/>
              <a:t>image</a:t>
            </a:r>
            <a:r>
              <a:rPr lang="es-ES" dirty="0"/>
              <a:t> </a:t>
            </a:r>
            <a:r>
              <a:rPr lang="es-ES" dirty="0" err="1"/>
              <a:t>here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6722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ktop-Mox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posición de imagen 7">
            <a:extLst>
              <a:ext uri="{FF2B5EF4-FFF2-40B4-BE49-F238E27FC236}">
                <a16:creationId xmlns:a16="http://schemas.microsoft.com/office/drawing/2014/main" id="{7333B1F6-A9AE-2A48-A036-E3F9A638C85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819525" y="2143124"/>
            <a:ext cx="4676774" cy="2676525"/>
          </a:xfrm>
          <a:prstGeom prst="rect">
            <a:avLst/>
          </a:prstGeom>
          <a:solidFill>
            <a:schemeClr val="tx1"/>
          </a:solidFill>
        </p:spPr>
        <p:txBody>
          <a:bodyPr anchor="ctr"/>
          <a:lstStyle>
            <a:lvl1pPr marL="0" indent="0" algn="ctr">
              <a:buFontTx/>
              <a:buNone/>
              <a:defRPr sz="2000" b="1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r>
              <a:rPr lang="es-ES" dirty="0" err="1"/>
              <a:t>Drop</a:t>
            </a:r>
            <a:r>
              <a:rPr lang="es-ES" dirty="0"/>
              <a:t> </a:t>
            </a:r>
            <a:r>
              <a:rPr lang="es-ES" dirty="0" err="1"/>
              <a:t>your</a:t>
            </a:r>
            <a:r>
              <a:rPr lang="es-ES" dirty="0"/>
              <a:t> </a:t>
            </a:r>
            <a:r>
              <a:rPr lang="es-ES" dirty="0" err="1"/>
              <a:t>image</a:t>
            </a:r>
            <a:r>
              <a:rPr lang="es-ES" dirty="0"/>
              <a:t> </a:t>
            </a:r>
            <a:r>
              <a:rPr lang="es-ES" dirty="0" err="1"/>
              <a:t>here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36816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42FE7C5D-865C-C744-8B4B-0845E13718A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66526" y="199584"/>
            <a:ext cx="3285579" cy="6458831"/>
          </a:xfrm>
          <a:prstGeom prst="rect">
            <a:avLst/>
          </a:prstGeom>
        </p:spPr>
      </p:pic>
      <p:sp>
        <p:nvSpPr>
          <p:cNvPr id="8" name="Marcador de posición de imagen 7">
            <a:extLst>
              <a:ext uri="{FF2B5EF4-FFF2-40B4-BE49-F238E27FC236}">
                <a16:creationId xmlns:a16="http://schemas.microsoft.com/office/drawing/2014/main" id="{A5130DF0-3F37-7E43-80B1-A7D3337D38B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592388" y="1227138"/>
            <a:ext cx="2500312" cy="4386262"/>
          </a:xfrm>
          <a:prstGeom prst="rect">
            <a:avLst/>
          </a:prstGeom>
          <a:solidFill>
            <a:schemeClr val="tx1"/>
          </a:solidFill>
        </p:spPr>
        <p:txBody>
          <a:bodyPr anchor="ctr"/>
          <a:lstStyle>
            <a:lvl1pPr marL="0" indent="0" algn="ctr">
              <a:buFontTx/>
              <a:buNone/>
              <a:defRPr sz="2000" b="1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r>
              <a:rPr lang="es-ES" dirty="0" err="1"/>
              <a:t>Drop</a:t>
            </a:r>
            <a:r>
              <a:rPr lang="es-ES" dirty="0"/>
              <a:t> </a:t>
            </a:r>
            <a:r>
              <a:rPr lang="es-ES" dirty="0" err="1"/>
              <a:t>your</a:t>
            </a:r>
            <a:r>
              <a:rPr lang="es-ES" dirty="0"/>
              <a:t> </a:t>
            </a:r>
            <a:r>
              <a:rPr lang="es-ES" dirty="0" err="1"/>
              <a:t>image</a:t>
            </a:r>
            <a:r>
              <a:rPr lang="es-ES" dirty="0"/>
              <a:t> </a:t>
            </a:r>
            <a:r>
              <a:rPr lang="es-ES" dirty="0" err="1"/>
              <a:t>here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22003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1F210D37-A361-144D-AC1C-1E28573F998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853444" y="11575"/>
            <a:ext cx="4466493" cy="6858000"/>
          </a:xfrm>
          <a:prstGeom prst="rect">
            <a:avLst/>
          </a:prstGeom>
        </p:spPr>
      </p:pic>
      <p:sp>
        <p:nvSpPr>
          <p:cNvPr id="8" name="Marcador de posición de imagen 7">
            <a:extLst>
              <a:ext uri="{FF2B5EF4-FFF2-40B4-BE49-F238E27FC236}">
                <a16:creationId xmlns:a16="http://schemas.microsoft.com/office/drawing/2014/main" id="{E0AC37BB-DB06-FA4E-A984-5A48C2F58F4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292350" y="1192213"/>
            <a:ext cx="3471863" cy="4641850"/>
          </a:xfrm>
          <a:prstGeom prst="rect">
            <a:avLst/>
          </a:prstGeo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 sz="2000" b="1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r>
              <a:rPr lang="es-ES" dirty="0" err="1"/>
              <a:t>Drop</a:t>
            </a:r>
            <a:r>
              <a:rPr lang="es-ES" dirty="0"/>
              <a:t> </a:t>
            </a:r>
            <a:r>
              <a:rPr lang="es-ES" dirty="0" err="1"/>
              <a:t>your</a:t>
            </a:r>
            <a:r>
              <a:rPr lang="es-ES" dirty="0"/>
              <a:t> </a:t>
            </a:r>
            <a:r>
              <a:rPr lang="es-ES" dirty="0" err="1"/>
              <a:t>image</a:t>
            </a:r>
            <a:r>
              <a:rPr lang="es-ES" dirty="0"/>
              <a:t> </a:t>
            </a:r>
            <a:r>
              <a:rPr lang="es-ES" dirty="0" err="1"/>
              <a:t>here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419813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-and-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posición de imagen 7">
            <a:extLst>
              <a:ext uri="{FF2B5EF4-FFF2-40B4-BE49-F238E27FC236}">
                <a16:creationId xmlns:a16="http://schemas.microsoft.com/office/drawing/2014/main" id="{2C0DF4EA-68CC-7845-B7FF-F057116C3F6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997307" y="3173633"/>
            <a:ext cx="2500312" cy="3684367"/>
          </a:xfrm>
          <a:prstGeom prst="rect">
            <a:avLst/>
          </a:prstGeom>
          <a:solidFill>
            <a:schemeClr val="tx1"/>
          </a:solidFill>
        </p:spPr>
        <p:txBody>
          <a:bodyPr anchor="ctr"/>
          <a:lstStyle>
            <a:lvl1pPr marL="0" indent="0" algn="ctr">
              <a:buFontTx/>
              <a:buNone/>
              <a:defRPr sz="2000" b="1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r>
              <a:rPr lang="es-ES" dirty="0" err="1"/>
              <a:t>Drop</a:t>
            </a:r>
            <a:r>
              <a:rPr lang="es-ES" dirty="0"/>
              <a:t> </a:t>
            </a:r>
            <a:r>
              <a:rPr lang="es-ES" dirty="0" err="1"/>
              <a:t>your</a:t>
            </a:r>
            <a:r>
              <a:rPr lang="es-ES" dirty="0"/>
              <a:t> </a:t>
            </a:r>
            <a:r>
              <a:rPr lang="es-ES" dirty="0" err="1"/>
              <a:t>image</a:t>
            </a:r>
            <a:r>
              <a:rPr lang="es-ES" dirty="0"/>
              <a:t> </a:t>
            </a:r>
            <a:r>
              <a:rPr lang="es-ES" dirty="0" err="1"/>
              <a:t>here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30228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-width-bg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posición de imagen 7">
            <a:extLst>
              <a:ext uri="{FF2B5EF4-FFF2-40B4-BE49-F238E27FC236}">
                <a16:creationId xmlns:a16="http://schemas.microsoft.com/office/drawing/2014/main" id="{AFCF0629-FC07-8D42-8614-823AB3CAC47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 sz="2000" b="1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r>
              <a:rPr lang="es-ES" dirty="0" err="1"/>
              <a:t>Drop</a:t>
            </a:r>
            <a:r>
              <a:rPr lang="es-ES" dirty="0"/>
              <a:t> </a:t>
            </a:r>
            <a:r>
              <a:rPr lang="es-ES" dirty="0" err="1"/>
              <a:t>your</a:t>
            </a:r>
            <a:r>
              <a:rPr lang="es-ES" dirty="0"/>
              <a:t> </a:t>
            </a:r>
            <a:r>
              <a:rPr lang="es-ES" dirty="0" err="1"/>
              <a:t>image</a:t>
            </a:r>
            <a:r>
              <a:rPr lang="es-ES" dirty="0"/>
              <a:t> </a:t>
            </a:r>
            <a:r>
              <a:rPr lang="es-ES" dirty="0" err="1"/>
              <a:t>here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8378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9A13C1E-4F02-E848-AAD4-32E23F4085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3AD8E0-051D-8649-B8F9-CE7452FD8CA5}" type="datetimeFigureOut">
              <a:rPr lang="es-ES" smtClean="0"/>
              <a:t>12/12/2024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078813D-F368-E047-B122-2885DABAC9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88384E3-3BB1-BD4D-B50E-8322563A23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A699A4-F43B-E449-866C-00A4D770B3FE}" type="slidenum">
              <a:rPr lang="es-ES" smtClean="0"/>
              <a:t>‹#›</a:t>
            </a:fld>
            <a:endParaRPr lang="es-ES"/>
          </a:p>
        </p:txBody>
      </p:sp>
      <p:sp>
        <p:nvSpPr>
          <p:cNvPr id="7" name="Marcador de número de diapositiva 9">
            <a:extLst>
              <a:ext uri="{FF2B5EF4-FFF2-40B4-BE49-F238E27FC236}">
                <a16:creationId xmlns:a16="http://schemas.microsoft.com/office/drawing/2014/main" id="{6BC82351-E793-BF49-BD96-C187E74877B5}"/>
              </a:ext>
            </a:extLst>
          </p:cNvPr>
          <p:cNvSpPr txBox="1">
            <a:spLocks/>
          </p:cNvSpPr>
          <p:nvPr userDrawn="1"/>
        </p:nvSpPr>
        <p:spPr>
          <a:xfrm>
            <a:off x="11470746" y="263624"/>
            <a:ext cx="615620" cy="323897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F540E274-C6F5-7D40-AAE8-F8E74B52E2D5}" type="slidenum">
              <a:rPr lang="es-ES" sz="1100" smtClean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pPr algn="ctr"/>
              <a:t>‹#›</a:t>
            </a:fld>
            <a:endParaRPr lang="es-ES" sz="1100" dirty="0">
              <a:solidFill>
                <a:schemeClr val="accent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1BE8559A-9DB8-314E-83F1-8C4DE2F3C214}"/>
              </a:ext>
            </a:extLst>
          </p:cNvPr>
          <p:cNvSpPr/>
          <p:nvPr userDrawn="1"/>
        </p:nvSpPr>
        <p:spPr>
          <a:xfrm>
            <a:off x="11541505" y="172904"/>
            <a:ext cx="449390" cy="449390"/>
          </a:xfrm>
          <a:prstGeom prst="ellipse">
            <a:avLst/>
          </a:prstGeom>
          <a:noFill/>
          <a:ln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937518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5" r:id="rId3"/>
    <p:sldLayoutId id="2147483666" r:id="rId4"/>
    <p:sldLayoutId id="2147483667" r:id="rId5"/>
    <p:sldLayoutId id="2147483663" r:id="rId6"/>
    <p:sldLayoutId id="2147483664" r:id="rId7"/>
    <p:sldLayoutId id="2147483668" r:id="rId8"/>
    <p:sldLayoutId id="2147483669" r:id="rId9"/>
    <p:sldLayoutId id="2147483670" r:id="rId10"/>
    <p:sldLayoutId id="2147483650" r:id="rId11"/>
    <p:sldLayoutId id="2147483651" r:id="rId12"/>
    <p:sldLayoutId id="2147483652" r:id="rId13"/>
    <p:sldLayoutId id="2147483653" r:id="rId14"/>
    <p:sldLayoutId id="2147483654" r:id="rId15"/>
    <p:sldLayoutId id="2147483655" r:id="rId16"/>
    <p:sldLayoutId id="2147483656" r:id="rId17"/>
    <p:sldLayoutId id="2147483657" r:id="rId18"/>
    <p:sldLayoutId id="2147483658" r:id="rId19"/>
    <p:sldLayoutId id="2147483659" r:id="rId20"/>
    <p:sldLayoutId id="2147483661" r:id="rId2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438" userDrawn="1">
          <p15:clr>
            <a:srgbClr val="F26B43"/>
          </p15:clr>
        </p15:guide>
        <p15:guide id="4" pos="7242" userDrawn="1">
          <p15:clr>
            <a:srgbClr val="F26B43"/>
          </p15:clr>
        </p15:guide>
        <p15:guide id="5" orient="horz" pos="43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lack - 13495">
            <a:hlinkClick r:id="" action="ppaction://media"/>
            <a:extLst>
              <a:ext uri="{FF2B5EF4-FFF2-40B4-BE49-F238E27FC236}">
                <a16:creationId xmlns:a16="http://schemas.microsoft.com/office/drawing/2014/main" id="{E74BB599-9A86-D84F-83E4-9E5843D38AD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88" y="893"/>
            <a:ext cx="12190412" cy="6857107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02DD7E0C-373B-A043-9B7D-1779D9769B7A}"/>
              </a:ext>
            </a:extLst>
          </p:cNvPr>
          <p:cNvSpPr/>
          <p:nvPr/>
        </p:nvSpPr>
        <p:spPr>
          <a:xfrm rot="16200000">
            <a:off x="2666205" y="-2666205"/>
            <a:ext cx="6858001" cy="12190412"/>
          </a:xfrm>
          <a:prstGeom prst="rect">
            <a:avLst/>
          </a:prstGeom>
          <a:gradFill flip="none" rotWithShape="1">
            <a:gsLst>
              <a:gs pos="39000">
                <a:srgbClr val="0C1040">
                  <a:alpha val="76000"/>
                </a:srgbClr>
              </a:gs>
              <a:gs pos="100000">
                <a:srgbClr val="7030F8">
                  <a:alpha val="75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6" name="Título 3">
            <a:extLst>
              <a:ext uri="{FF2B5EF4-FFF2-40B4-BE49-F238E27FC236}">
                <a16:creationId xmlns:a16="http://schemas.microsoft.com/office/drawing/2014/main" id="{B4755606-F0DF-654D-954D-7CAD489B71E8}"/>
              </a:ext>
            </a:extLst>
          </p:cNvPr>
          <p:cNvSpPr txBox="1">
            <a:spLocks/>
          </p:cNvSpPr>
          <p:nvPr/>
        </p:nvSpPr>
        <p:spPr>
          <a:xfrm>
            <a:off x="695325" y="2143514"/>
            <a:ext cx="10801350" cy="155258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13800" b="1" dirty="0">
                <a:solidFill>
                  <a:schemeClr val="bg1"/>
                </a:solidFill>
              </a:rPr>
              <a:t>职场面试官</a:t>
            </a:r>
            <a:endParaRPr lang="es-ES" sz="13800" b="1" dirty="0">
              <a:solidFill>
                <a:schemeClr val="bg1"/>
              </a:solidFill>
            </a:endParaRPr>
          </a:p>
        </p:txBody>
      </p:sp>
      <p:sp>
        <p:nvSpPr>
          <p:cNvPr id="7" name="Subtítulo 4">
            <a:extLst>
              <a:ext uri="{FF2B5EF4-FFF2-40B4-BE49-F238E27FC236}">
                <a16:creationId xmlns:a16="http://schemas.microsoft.com/office/drawing/2014/main" id="{AF122AE0-F3DE-DF45-8A06-DCABBC5E0B4F}"/>
              </a:ext>
            </a:extLst>
          </p:cNvPr>
          <p:cNvSpPr txBox="1">
            <a:spLocks/>
          </p:cNvSpPr>
          <p:nvPr/>
        </p:nvSpPr>
        <p:spPr>
          <a:xfrm>
            <a:off x="4413250" y="4097648"/>
            <a:ext cx="2870866" cy="48895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zh-CN" altLang="en-US" sz="4000" dirty="0">
                <a:solidFill>
                  <a:schemeClr val="bg1"/>
                </a:solidFill>
              </a:rPr>
              <a:t>高保真模型</a:t>
            </a:r>
            <a:endParaRPr lang="es-ES" sz="4000" dirty="0">
              <a:solidFill>
                <a:schemeClr val="bg1"/>
              </a:solidFill>
            </a:endParaRPr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A3D894E0-A9F3-5A43-9A52-B350744A9CDA}"/>
              </a:ext>
            </a:extLst>
          </p:cNvPr>
          <p:cNvSpPr/>
          <p:nvPr/>
        </p:nvSpPr>
        <p:spPr>
          <a:xfrm>
            <a:off x="1653504" y="1287694"/>
            <a:ext cx="770021" cy="77002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F0A872CE-67E7-DF48-A2DB-1CD3FDF3E4FA}"/>
              </a:ext>
            </a:extLst>
          </p:cNvPr>
          <p:cNvSpPr/>
          <p:nvPr/>
        </p:nvSpPr>
        <p:spPr>
          <a:xfrm>
            <a:off x="9952996" y="4803852"/>
            <a:ext cx="1674322" cy="167432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Cuerda 10">
            <a:extLst>
              <a:ext uri="{FF2B5EF4-FFF2-40B4-BE49-F238E27FC236}">
                <a16:creationId xmlns:a16="http://schemas.microsoft.com/office/drawing/2014/main" id="{6FA431BF-0120-4947-B24B-399D9CC7CF19}"/>
              </a:ext>
            </a:extLst>
          </p:cNvPr>
          <p:cNvSpPr/>
          <p:nvPr/>
        </p:nvSpPr>
        <p:spPr>
          <a:xfrm rot="18197210">
            <a:off x="10641538" y="-664993"/>
            <a:ext cx="1172166" cy="1172166"/>
          </a:xfrm>
          <a:prstGeom prst="chord">
            <a:avLst>
              <a:gd name="adj1" fmla="val 3811643"/>
              <a:gd name="adj2" fmla="val 13747618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E8FA0B31-8864-9449-A428-1A56C3E6526F}"/>
              </a:ext>
            </a:extLst>
          </p:cNvPr>
          <p:cNvSpPr/>
          <p:nvPr/>
        </p:nvSpPr>
        <p:spPr>
          <a:xfrm>
            <a:off x="548300" y="380515"/>
            <a:ext cx="294050" cy="2940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Cuerda 14">
            <a:extLst>
              <a:ext uri="{FF2B5EF4-FFF2-40B4-BE49-F238E27FC236}">
                <a16:creationId xmlns:a16="http://schemas.microsoft.com/office/drawing/2014/main" id="{98CFF0EB-5B6F-0D43-95FF-E211CBC7790D}"/>
              </a:ext>
            </a:extLst>
          </p:cNvPr>
          <p:cNvSpPr/>
          <p:nvPr/>
        </p:nvSpPr>
        <p:spPr>
          <a:xfrm rot="12600000">
            <a:off x="-474526" y="5205093"/>
            <a:ext cx="885791" cy="885791"/>
          </a:xfrm>
          <a:prstGeom prst="chord">
            <a:avLst>
              <a:gd name="adj1" fmla="val 3811643"/>
              <a:gd name="adj2" fmla="val 14179236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6EF54C3-BD49-4F50-BAD7-EC72F346D487}"/>
              </a:ext>
            </a:extLst>
          </p:cNvPr>
          <p:cNvSpPr txBox="1"/>
          <p:nvPr/>
        </p:nvSpPr>
        <p:spPr>
          <a:xfrm>
            <a:off x="1653504" y="4803852"/>
            <a:ext cx="418849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小组成员：</a:t>
            </a:r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sz="1000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	</a:t>
            </a:r>
            <a:r>
              <a:rPr lang="zh-CN" altLang="en-US" dirty="0">
                <a:solidFill>
                  <a:schemeClr val="bg1"/>
                </a:solidFill>
              </a:rPr>
              <a:t>钟蕊念：美工设计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	</a:t>
            </a:r>
            <a:r>
              <a:rPr lang="zh-CN" altLang="en-US" dirty="0">
                <a:solidFill>
                  <a:schemeClr val="bg1"/>
                </a:solidFill>
              </a:rPr>
              <a:t>李彬昕：美工</a:t>
            </a:r>
            <a:r>
              <a:rPr lang="en-US" altLang="zh-CN" dirty="0">
                <a:solidFill>
                  <a:schemeClr val="bg1"/>
                </a:solidFill>
              </a:rPr>
              <a:t>/</a:t>
            </a:r>
            <a:r>
              <a:rPr lang="zh-CN" altLang="en-US" dirty="0">
                <a:solidFill>
                  <a:schemeClr val="bg1"/>
                </a:solidFill>
              </a:rPr>
              <a:t>交互原型设计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	</a:t>
            </a:r>
            <a:r>
              <a:rPr lang="zh-CN" altLang="en-US" dirty="0">
                <a:solidFill>
                  <a:schemeClr val="bg1"/>
                </a:solidFill>
              </a:rPr>
              <a:t>彭玉展：文档整理总结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	</a:t>
            </a:r>
            <a:r>
              <a:rPr lang="zh-CN" altLang="en-US" dirty="0">
                <a:solidFill>
                  <a:schemeClr val="bg1"/>
                </a:solidFill>
              </a:rPr>
              <a:t>郭思崎：制作</a:t>
            </a:r>
            <a:r>
              <a:rPr lang="en-US" altLang="zh-CN" dirty="0">
                <a:solidFill>
                  <a:schemeClr val="bg1"/>
                </a:solidFill>
              </a:rPr>
              <a:t>PPT</a:t>
            </a:r>
            <a:r>
              <a:rPr lang="zh-CN" altLang="en-US" dirty="0">
                <a:solidFill>
                  <a:schemeClr val="bg1"/>
                </a:solidFill>
              </a:rPr>
              <a:t>、总结汇报</a:t>
            </a:r>
          </a:p>
        </p:txBody>
      </p:sp>
    </p:spTree>
    <p:extLst>
      <p:ext uri="{BB962C8B-B14F-4D97-AF65-F5344CB8AC3E}">
        <p14:creationId xmlns:p14="http://schemas.microsoft.com/office/powerpoint/2010/main" val="912147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18D559C-6CB5-4331-9216-E0E84FAB50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9729" y="520957"/>
            <a:ext cx="2845145" cy="619125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479877E-6C5B-49A2-863F-C833656011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8211" y="489207"/>
            <a:ext cx="2888159" cy="6254750"/>
          </a:xfrm>
          <a:prstGeom prst="rect">
            <a:avLst/>
          </a:prstGeom>
        </p:spPr>
      </p:pic>
      <p:sp>
        <p:nvSpPr>
          <p:cNvPr id="6" name="Rectángulo redondeado 5">
            <a:extLst>
              <a:ext uri="{FF2B5EF4-FFF2-40B4-BE49-F238E27FC236}">
                <a16:creationId xmlns:a16="http://schemas.microsoft.com/office/drawing/2014/main" id="{3E09D964-2726-D64E-95B1-431A8A8A8F0F}"/>
              </a:ext>
            </a:extLst>
          </p:cNvPr>
          <p:cNvSpPr/>
          <p:nvPr/>
        </p:nvSpPr>
        <p:spPr>
          <a:xfrm>
            <a:off x="5818802" y="1097269"/>
            <a:ext cx="1574620" cy="1434373"/>
          </a:xfrm>
          <a:prstGeom prst="roundRect">
            <a:avLst>
              <a:gd name="adj" fmla="val 8940"/>
            </a:avLst>
          </a:prstGeom>
          <a:solidFill>
            <a:schemeClr val="bg1"/>
          </a:solidFill>
          <a:ln>
            <a:noFill/>
          </a:ln>
          <a:effectLst>
            <a:outerShdw blurRad="635000" dist="38100" dir="5400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08000"/>
            <a:r>
              <a:rPr lang="fr" sz="1400" b="1" dirty="0">
                <a:solidFill>
                  <a:schemeClr val="accent1"/>
                </a:solidFill>
                <a:latin typeface="+mj-lt"/>
              </a:rPr>
              <a:t>01</a:t>
            </a:r>
          </a:p>
          <a:p>
            <a:pPr marL="108000"/>
            <a:r>
              <a:rPr lang="zh-CN" altLang="en-US" sz="1200" dirty="0">
                <a:solidFill>
                  <a:schemeClr val="tx2"/>
                </a:solidFill>
              </a:rPr>
              <a:t>去掉用户需求符合程度</a:t>
            </a:r>
            <a:endParaRPr lang="fr" sz="1200" dirty="0">
              <a:solidFill>
                <a:schemeClr val="tx2"/>
              </a:solidFill>
            </a:endParaRPr>
          </a:p>
        </p:txBody>
      </p:sp>
      <p:cxnSp>
        <p:nvCxnSpPr>
          <p:cNvPr id="10" name="Conector angular 9">
            <a:extLst>
              <a:ext uri="{FF2B5EF4-FFF2-40B4-BE49-F238E27FC236}">
                <a16:creationId xmlns:a16="http://schemas.microsoft.com/office/drawing/2014/main" id="{AEBB0FEB-7AD3-D542-A975-B91C9AEE5810}"/>
              </a:ext>
            </a:extLst>
          </p:cNvPr>
          <p:cNvCxnSpPr>
            <a:cxnSpLocks/>
          </p:cNvCxnSpPr>
          <p:nvPr/>
        </p:nvCxnSpPr>
        <p:spPr>
          <a:xfrm rot="10800000" flipV="1">
            <a:off x="4584700" y="1744328"/>
            <a:ext cx="1234104" cy="287672"/>
          </a:xfrm>
          <a:prstGeom prst="bentConnector3">
            <a:avLst>
              <a:gd name="adj1" fmla="val 50000"/>
            </a:avLst>
          </a:prstGeom>
          <a:ln>
            <a:solidFill>
              <a:schemeClr val="accent1">
                <a:lumMod val="40000"/>
                <a:lumOff val="60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956B2D51-1434-4AAE-9F5C-696E06B94FCF}"/>
              </a:ext>
            </a:extLst>
          </p:cNvPr>
          <p:cNvSpPr txBox="1"/>
          <p:nvPr/>
        </p:nvSpPr>
        <p:spPr>
          <a:xfrm>
            <a:off x="380038" y="151625"/>
            <a:ext cx="2643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accent1"/>
                </a:solidFill>
                <a:ea typeface="宋体" panose="02010600030101010101" pitchFamily="2" charset="-122"/>
                <a:cs typeface="宋体" panose="02010600030101010101" pitchFamily="2" charset="-122"/>
              </a:rPr>
              <a:t>5</a:t>
            </a:r>
            <a:r>
              <a:rPr lang="zh-CN" altLang="en-US" sz="1800" b="1" dirty="0">
                <a:solidFill>
                  <a:schemeClr val="accent1"/>
                </a:solidFill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、</a:t>
            </a:r>
            <a:r>
              <a:rPr lang="zh-CN" altLang="zh-CN" sz="1800" b="1" dirty="0">
                <a:solidFill>
                  <a:schemeClr val="accent1"/>
                </a:solidFill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求职端</a:t>
            </a:r>
            <a:r>
              <a:rPr lang="en-US" altLang="zh-CN" sz="1800" b="1" dirty="0">
                <a:solidFill>
                  <a:schemeClr val="accent1"/>
                </a:solidFill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zh-CN" altLang="en-US" sz="1800" b="1" dirty="0">
                <a:solidFill>
                  <a:schemeClr val="accent1"/>
                </a:solidFill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消息界面</a:t>
            </a:r>
            <a:endParaRPr lang="zh-CN" altLang="en-US" dirty="0">
              <a:solidFill>
                <a:schemeClr val="accent1"/>
              </a:solidFill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37B3B816-511B-4776-BBAE-2F3447FFB040}"/>
              </a:ext>
            </a:extLst>
          </p:cNvPr>
          <p:cNvSpPr/>
          <p:nvPr/>
        </p:nvSpPr>
        <p:spPr>
          <a:xfrm>
            <a:off x="9607550" y="1097269"/>
            <a:ext cx="1366855" cy="9347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3839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DD2664B4-F43F-4D4C-8B46-6C425DB109FD}"/>
              </a:ext>
            </a:extLst>
          </p:cNvPr>
          <p:cNvSpPr/>
          <p:nvPr/>
        </p:nvSpPr>
        <p:spPr>
          <a:xfrm>
            <a:off x="1" y="2532266"/>
            <a:ext cx="12192000" cy="127502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>
              <a:lnSpc>
                <a:spcPts val="4080"/>
              </a:lnSpc>
              <a:spcAft>
                <a:spcPts val="1200"/>
              </a:spcAft>
            </a:pPr>
            <a:r>
              <a:rPr lang="es-ES" sz="239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rPr>
              <a:t>03 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F87D22B0-1A5A-594F-BC2D-76E9F8B3819A}"/>
              </a:ext>
            </a:extLst>
          </p:cNvPr>
          <p:cNvSpPr/>
          <p:nvPr/>
        </p:nvSpPr>
        <p:spPr>
          <a:xfrm>
            <a:off x="1281763" y="1835090"/>
            <a:ext cx="9805487" cy="46782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s-ES" sz="9600" b="1" dirty="0">
                <a:solidFill>
                  <a:srgbClr val="7030F8"/>
                </a:solidFill>
                <a:latin typeface="+mj-lt"/>
              </a:rPr>
              <a:t>Hi-fi Prototype Demo</a:t>
            </a:r>
          </a:p>
          <a:p>
            <a:pPr algn="ctr">
              <a:spcAft>
                <a:spcPts val="1200"/>
              </a:spcAft>
            </a:pPr>
            <a:endParaRPr lang="es-ES" sz="9600" b="1" dirty="0">
              <a:solidFill>
                <a:srgbClr val="7030F8"/>
              </a:solidFill>
              <a:latin typeface="+mj-lt"/>
            </a:endParaRPr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0A437AA0-845E-7649-B2D4-764D8F9D892A}"/>
              </a:ext>
            </a:extLst>
          </p:cNvPr>
          <p:cNvSpPr/>
          <p:nvPr/>
        </p:nvSpPr>
        <p:spPr>
          <a:xfrm>
            <a:off x="1653504" y="1287694"/>
            <a:ext cx="770021" cy="77002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7EEBB732-A2BA-AB42-BCAD-6521295FB177}"/>
              </a:ext>
            </a:extLst>
          </p:cNvPr>
          <p:cNvSpPr/>
          <p:nvPr/>
        </p:nvSpPr>
        <p:spPr>
          <a:xfrm>
            <a:off x="10312168" y="4544044"/>
            <a:ext cx="1373151" cy="13731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BBC18521-8139-1847-A94E-23726B89BCAD}"/>
              </a:ext>
            </a:extLst>
          </p:cNvPr>
          <p:cNvSpPr/>
          <p:nvPr/>
        </p:nvSpPr>
        <p:spPr>
          <a:xfrm flipV="1">
            <a:off x="1104750" y="2166555"/>
            <a:ext cx="256871" cy="25687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3779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DD2664B4-F43F-4D4C-8B46-6C425DB109FD}"/>
              </a:ext>
            </a:extLst>
          </p:cNvPr>
          <p:cNvSpPr/>
          <p:nvPr/>
        </p:nvSpPr>
        <p:spPr>
          <a:xfrm>
            <a:off x="1" y="2532266"/>
            <a:ext cx="12192000" cy="127502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>
              <a:lnSpc>
                <a:spcPts val="4080"/>
              </a:lnSpc>
              <a:spcAft>
                <a:spcPts val="1200"/>
              </a:spcAft>
            </a:pPr>
            <a:r>
              <a:rPr lang="es-ES" sz="239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rPr>
              <a:t>04 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F87D22B0-1A5A-594F-BC2D-76E9F8B3819A}"/>
              </a:ext>
            </a:extLst>
          </p:cNvPr>
          <p:cNvSpPr/>
          <p:nvPr/>
        </p:nvSpPr>
        <p:spPr>
          <a:xfrm>
            <a:off x="1361621" y="2294990"/>
            <a:ext cx="9805487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s-ES" sz="9600" b="1" dirty="0">
                <a:solidFill>
                  <a:srgbClr val="7030F8"/>
                </a:solidFill>
                <a:latin typeface="+mj-lt"/>
              </a:rPr>
              <a:t>Tool Used</a:t>
            </a:r>
          </a:p>
          <a:p>
            <a:pPr algn="ctr">
              <a:spcAft>
                <a:spcPts val="1200"/>
              </a:spcAft>
            </a:pPr>
            <a:endParaRPr lang="es-ES" sz="9600" b="1" dirty="0">
              <a:solidFill>
                <a:srgbClr val="7030F8"/>
              </a:solidFill>
              <a:latin typeface="+mj-lt"/>
            </a:endParaRPr>
          </a:p>
          <a:p>
            <a:pPr algn="ctr">
              <a:spcAft>
                <a:spcPts val="1200"/>
              </a:spcAft>
            </a:pPr>
            <a:endParaRPr lang="es-ES" sz="9600" b="1" dirty="0">
              <a:solidFill>
                <a:srgbClr val="7030F8"/>
              </a:solidFill>
              <a:latin typeface="+mj-lt"/>
            </a:endParaRPr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0A437AA0-845E-7649-B2D4-764D8F9D892A}"/>
              </a:ext>
            </a:extLst>
          </p:cNvPr>
          <p:cNvSpPr/>
          <p:nvPr/>
        </p:nvSpPr>
        <p:spPr>
          <a:xfrm>
            <a:off x="1653504" y="1287694"/>
            <a:ext cx="770021" cy="77002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7EEBB732-A2BA-AB42-BCAD-6521295FB177}"/>
              </a:ext>
            </a:extLst>
          </p:cNvPr>
          <p:cNvSpPr/>
          <p:nvPr/>
        </p:nvSpPr>
        <p:spPr>
          <a:xfrm>
            <a:off x="10312168" y="4544044"/>
            <a:ext cx="1373151" cy="13731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BBC18521-8139-1847-A94E-23726B89BCAD}"/>
              </a:ext>
            </a:extLst>
          </p:cNvPr>
          <p:cNvSpPr/>
          <p:nvPr/>
        </p:nvSpPr>
        <p:spPr>
          <a:xfrm flipV="1">
            <a:off x="1104750" y="2166555"/>
            <a:ext cx="256871" cy="25687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55862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7">
            <a:extLst>
              <a:ext uri="{FF2B5EF4-FFF2-40B4-BE49-F238E27FC236}">
                <a16:creationId xmlns:a16="http://schemas.microsoft.com/office/drawing/2014/main" id="{A905E236-7BF6-4BD3-BA59-E57C4C89D02C}"/>
              </a:ext>
            </a:extLst>
          </p:cNvPr>
          <p:cNvSpPr/>
          <p:nvPr/>
        </p:nvSpPr>
        <p:spPr>
          <a:xfrm>
            <a:off x="0" y="-23452"/>
            <a:ext cx="12192000" cy="1650038"/>
          </a:xfrm>
          <a:prstGeom prst="rect">
            <a:avLst/>
          </a:prstGeom>
          <a:solidFill>
            <a:srgbClr val="7030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" name="Título 32">
            <a:extLst>
              <a:ext uri="{FF2B5EF4-FFF2-40B4-BE49-F238E27FC236}">
                <a16:creationId xmlns:a16="http://schemas.microsoft.com/office/drawing/2014/main" id="{C2AC3AA4-9617-7544-BBE9-653488C05C0A}"/>
              </a:ext>
            </a:extLst>
          </p:cNvPr>
          <p:cNvSpPr txBox="1">
            <a:spLocks/>
          </p:cNvSpPr>
          <p:nvPr/>
        </p:nvSpPr>
        <p:spPr>
          <a:xfrm>
            <a:off x="2328440" y="2675671"/>
            <a:ext cx="7535119" cy="1923346"/>
          </a:xfr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s-ES" sz="3600" b="1" dirty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1D235F88-ADE5-D649-9401-7D4DF33BADAA}"/>
              </a:ext>
            </a:extLst>
          </p:cNvPr>
          <p:cNvSpPr/>
          <p:nvPr/>
        </p:nvSpPr>
        <p:spPr>
          <a:xfrm>
            <a:off x="113894" y="637293"/>
            <a:ext cx="4172355" cy="644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4080"/>
              </a:lnSpc>
              <a:spcAft>
                <a:spcPts val="1200"/>
              </a:spcAft>
            </a:pPr>
            <a:r>
              <a:rPr lang="es-ES" sz="4800" b="1" spc="600" dirty="0">
                <a:solidFill>
                  <a:schemeClr val="bg1"/>
                </a:solidFill>
                <a:latin typeface="+mj-lt"/>
              </a:rPr>
              <a:t>Tool Used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4CAAA4B9-F795-4968-A0C4-6EC707F8BEF6}"/>
              </a:ext>
            </a:extLst>
          </p:cNvPr>
          <p:cNvSpPr txBox="1"/>
          <p:nvPr/>
        </p:nvSpPr>
        <p:spPr>
          <a:xfrm>
            <a:off x="2463800" y="1806821"/>
            <a:ext cx="6096000" cy="11332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rgbClr val="7030F8"/>
                </a:solidFill>
              </a:rPr>
              <a:t>Pop: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400" dirty="0">
                <a:solidFill>
                  <a:srgbClr val="7030F8"/>
                </a:solidFill>
              </a:rPr>
              <a:t>草图页面，交互跳转</a:t>
            </a:r>
            <a:endParaRPr lang="en-US" altLang="zh-CN" sz="2400" dirty="0">
              <a:solidFill>
                <a:srgbClr val="7030F8"/>
              </a:solidFill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8B0F6872-6528-40C6-896F-2D778AC33233}"/>
              </a:ext>
            </a:extLst>
          </p:cNvPr>
          <p:cNvSpPr txBox="1"/>
          <p:nvPr/>
        </p:nvSpPr>
        <p:spPr>
          <a:xfrm>
            <a:off x="2463800" y="3120315"/>
            <a:ext cx="6096000" cy="11332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rgbClr val="7030F8"/>
                </a:solidFill>
              </a:rPr>
              <a:t>Figma: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400" dirty="0">
                <a:solidFill>
                  <a:srgbClr val="7030F8"/>
                </a:solidFill>
              </a:rPr>
              <a:t>高保真原型</a:t>
            </a:r>
            <a:endParaRPr lang="en-US" altLang="zh-CN" sz="2400" dirty="0">
              <a:solidFill>
                <a:srgbClr val="7030F8"/>
              </a:solidFill>
            </a:endParaRPr>
          </a:p>
        </p:txBody>
      </p:sp>
      <p:sp>
        <p:nvSpPr>
          <p:cNvPr id="8" name="Forma libre 262">
            <a:extLst>
              <a:ext uri="{FF2B5EF4-FFF2-40B4-BE49-F238E27FC236}">
                <a16:creationId xmlns:a16="http://schemas.microsoft.com/office/drawing/2014/main" id="{5B6B3740-102B-4370-B905-2D043D53456E}"/>
              </a:ext>
            </a:extLst>
          </p:cNvPr>
          <p:cNvSpPr/>
          <p:nvPr/>
        </p:nvSpPr>
        <p:spPr>
          <a:xfrm>
            <a:off x="2162462" y="2028818"/>
            <a:ext cx="301338" cy="244621"/>
          </a:xfrm>
          <a:custGeom>
            <a:avLst/>
            <a:gdLst>
              <a:gd name="connsiteX0" fmla="*/ 5682644 w 5819775"/>
              <a:gd name="connsiteY0" fmla="*/ 709860 h 4724400"/>
              <a:gd name="connsiteX1" fmla="*/ 5119449 w 5819775"/>
              <a:gd name="connsiteY1" fmla="*/ 146656 h 4724400"/>
              <a:gd name="connsiteX2" fmla="*/ 4768682 w 5819775"/>
              <a:gd name="connsiteY2" fmla="*/ 0 h 4724400"/>
              <a:gd name="connsiteX3" fmla="*/ 4417914 w 5819775"/>
              <a:gd name="connsiteY3" fmla="*/ 146656 h 4724400"/>
              <a:gd name="connsiteX4" fmla="*/ 2146964 w 5819775"/>
              <a:gd name="connsiteY4" fmla="*/ 2424408 h 4724400"/>
              <a:gd name="connsiteX5" fmla="*/ 1412157 w 5819775"/>
              <a:gd name="connsiteY5" fmla="*/ 1689602 h 4724400"/>
              <a:gd name="connsiteX6" fmla="*/ 1012250 w 5819775"/>
              <a:gd name="connsiteY6" fmla="*/ 1526315 h 4724400"/>
              <a:gd name="connsiteX7" fmla="*/ 612343 w 5819775"/>
              <a:gd name="connsiteY7" fmla="*/ 1689602 h 4724400"/>
              <a:gd name="connsiteX8" fmla="*/ 163297 w 5819775"/>
              <a:gd name="connsiteY8" fmla="*/ 2138648 h 4724400"/>
              <a:gd name="connsiteX9" fmla="*/ 0 w 5819775"/>
              <a:gd name="connsiteY9" fmla="*/ 2538555 h 4724400"/>
              <a:gd name="connsiteX10" fmla="*/ 163287 w 5819775"/>
              <a:gd name="connsiteY10" fmla="*/ 2938463 h 4724400"/>
              <a:gd name="connsiteX11" fmla="*/ 1804502 w 5819775"/>
              <a:gd name="connsiteY11" fmla="*/ 4579677 h 4724400"/>
              <a:gd name="connsiteX12" fmla="*/ 2155269 w 5819775"/>
              <a:gd name="connsiteY12" fmla="*/ 4726334 h 4724400"/>
              <a:gd name="connsiteX13" fmla="*/ 2506037 w 5819775"/>
              <a:gd name="connsiteY13" fmla="*/ 4579677 h 4724400"/>
              <a:gd name="connsiteX14" fmla="*/ 5682634 w 5819775"/>
              <a:gd name="connsiteY14" fmla="*/ 1403842 h 4724400"/>
              <a:gd name="connsiteX15" fmla="*/ 5829291 w 5819775"/>
              <a:gd name="connsiteY15" fmla="*/ 1053075 h 4724400"/>
              <a:gd name="connsiteX16" fmla="*/ 5682644 w 5819775"/>
              <a:gd name="connsiteY16" fmla="*/ 709860 h 4724400"/>
              <a:gd name="connsiteX17" fmla="*/ 5461902 w 5819775"/>
              <a:gd name="connsiteY17" fmla="*/ 1191416 h 4724400"/>
              <a:gd name="connsiteX18" fmla="*/ 2294373 w 5819775"/>
              <a:gd name="connsiteY18" fmla="*/ 4367251 h 4724400"/>
              <a:gd name="connsiteX19" fmla="*/ 2025244 w 5819775"/>
              <a:gd name="connsiteY19" fmla="*/ 4367251 h 4724400"/>
              <a:gd name="connsiteX20" fmla="*/ 383276 w 5819775"/>
              <a:gd name="connsiteY20" fmla="*/ 2717721 h 4724400"/>
              <a:gd name="connsiteX21" fmla="*/ 309944 w 5819775"/>
              <a:gd name="connsiteY21" fmla="*/ 2530240 h 4724400"/>
              <a:gd name="connsiteX22" fmla="*/ 383276 w 5819775"/>
              <a:gd name="connsiteY22" fmla="*/ 2342760 h 4724400"/>
              <a:gd name="connsiteX23" fmla="*/ 832323 w 5819775"/>
              <a:gd name="connsiteY23" fmla="*/ 1893713 h 4724400"/>
              <a:gd name="connsiteX24" fmla="*/ 1019804 w 5819775"/>
              <a:gd name="connsiteY24" fmla="*/ 1820380 h 4724400"/>
              <a:gd name="connsiteX25" fmla="*/ 1207284 w 5819775"/>
              <a:gd name="connsiteY25" fmla="*/ 1893713 h 4724400"/>
              <a:gd name="connsiteX26" fmla="*/ 2032054 w 5819775"/>
              <a:gd name="connsiteY26" fmla="*/ 2742667 h 4724400"/>
              <a:gd name="connsiteX27" fmla="*/ 2244481 w 5819775"/>
              <a:gd name="connsiteY27" fmla="*/ 2742667 h 4724400"/>
              <a:gd name="connsiteX28" fmla="*/ 4628817 w 5819775"/>
              <a:gd name="connsiteY28" fmla="*/ 358331 h 4724400"/>
              <a:gd name="connsiteX29" fmla="*/ 4897945 w 5819775"/>
              <a:gd name="connsiteY29" fmla="*/ 358331 h 4724400"/>
              <a:gd name="connsiteX30" fmla="*/ 5461149 w 5819775"/>
              <a:gd name="connsiteY30" fmla="*/ 921534 h 4724400"/>
              <a:gd name="connsiteX31" fmla="*/ 5518604 w 5819775"/>
              <a:gd name="connsiteY31" fmla="*/ 1052313 h 4724400"/>
              <a:gd name="connsiteX32" fmla="*/ 5461902 w 5819775"/>
              <a:gd name="connsiteY32" fmla="*/ 1191416 h 472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5819775" h="4724400">
                <a:moveTo>
                  <a:pt x="5682644" y="709860"/>
                </a:moveTo>
                <a:lnTo>
                  <a:pt x="5119449" y="146656"/>
                </a:lnTo>
                <a:cubicBezTo>
                  <a:pt x="5029486" y="56693"/>
                  <a:pt x="4907023" y="0"/>
                  <a:pt x="4768682" y="0"/>
                </a:cubicBezTo>
                <a:cubicBezTo>
                  <a:pt x="4629579" y="0"/>
                  <a:pt x="4515431" y="49139"/>
                  <a:pt x="4417914" y="146656"/>
                </a:cubicBezTo>
                <a:lnTo>
                  <a:pt x="2146964" y="2424408"/>
                </a:lnTo>
                <a:lnTo>
                  <a:pt x="1412157" y="1689602"/>
                </a:lnTo>
                <a:cubicBezTo>
                  <a:pt x="1306325" y="1583769"/>
                  <a:pt x="1167222" y="1526315"/>
                  <a:pt x="1012250" y="1526315"/>
                </a:cubicBezTo>
                <a:cubicBezTo>
                  <a:pt x="865594" y="1526315"/>
                  <a:pt x="718176" y="1583769"/>
                  <a:pt x="612343" y="1689602"/>
                </a:cubicBezTo>
                <a:lnTo>
                  <a:pt x="163297" y="2138648"/>
                </a:lnTo>
                <a:cubicBezTo>
                  <a:pt x="57455" y="2244481"/>
                  <a:pt x="0" y="2383584"/>
                  <a:pt x="0" y="2538555"/>
                </a:cubicBezTo>
                <a:cubicBezTo>
                  <a:pt x="0" y="2693527"/>
                  <a:pt x="57455" y="2832630"/>
                  <a:pt x="163287" y="2938463"/>
                </a:cubicBezTo>
                <a:lnTo>
                  <a:pt x="1804502" y="4579677"/>
                </a:lnTo>
                <a:cubicBezTo>
                  <a:pt x="1894465" y="4669641"/>
                  <a:pt x="2016928" y="4726334"/>
                  <a:pt x="2155269" y="4726334"/>
                </a:cubicBezTo>
                <a:cubicBezTo>
                  <a:pt x="2294373" y="4726334"/>
                  <a:pt x="2408520" y="4677195"/>
                  <a:pt x="2506037" y="4579677"/>
                </a:cubicBezTo>
                <a:lnTo>
                  <a:pt x="5682634" y="1403842"/>
                </a:lnTo>
                <a:cubicBezTo>
                  <a:pt x="5772598" y="1313879"/>
                  <a:pt x="5829291" y="1191416"/>
                  <a:pt x="5829291" y="1053075"/>
                </a:cubicBezTo>
                <a:cubicBezTo>
                  <a:pt x="5829300" y="913971"/>
                  <a:pt x="5771846" y="799062"/>
                  <a:pt x="5682644" y="709860"/>
                </a:cubicBezTo>
                <a:close/>
                <a:moveTo>
                  <a:pt x="5461902" y="1191416"/>
                </a:moveTo>
                <a:lnTo>
                  <a:pt x="2294373" y="4367251"/>
                </a:lnTo>
                <a:cubicBezTo>
                  <a:pt x="2221040" y="4440584"/>
                  <a:pt x="2098577" y="4440584"/>
                  <a:pt x="2025244" y="4367251"/>
                </a:cubicBezTo>
                <a:lnTo>
                  <a:pt x="383276" y="2717721"/>
                </a:lnTo>
                <a:cubicBezTo>
                  <a:pt x="334137" y="2668581"/>
                  <a:pt x="309944" y="2603573"/>
                  <a:pt x="309944" y="2530240"/>
                </a:cubicBezTo>
                <a:cubicBezTo>
                  <a:pt x="309944" y="2456907"/>
                  <a:pt x="334137" y="2391137"/>
                  <a:pt x="383276" y="2342760"/>
                </a:cubicBezTo>
                <a:lnTo>
                  <a:pt x="832323" y="1893713"/>
                </a:lnTo>
                <a:cubicBezTo>
                  <a:pt x="881463" y="1844573"/>
                  <a:pt x="946471" y="1820380"/>
                  <a:pt x="1019804" y="1820380"/>
                </a:cubicBezTo>
                <a:cubicBezTo>
                  <a:pt x="1093137" y="1820380"/>
                  <a:pt x="1158907" y="1844573"/>
                  <a:pt x="1207284" y="1893713"/>
                </a:cubicBezTo>
                <a:lnTo>
                  <a:pt x="2032054" y="2742667"/>
                </a:lnTo>
                <a:cubicBezTo>
                  <a:pt x="2089509" y="2800121"/>
                  <a:pt x="2187026" y="2800121"/>
                  <a:pt x="2244481" y="2742667"/>
                </a:cubicBezTo>
                <a:lnTo>
                  <a:pt x="4628817" y="358331"/>
                </a:lnTo>
                <a:cubicBezTo>
                  <a:pt x="4702150" y="284998"/>
                  <a:pt x="4824613" y="284998"/>
                  <a:pt x="4897945" y="358331"/>
                </a:cubicBezTo>
                <a:lnTo>
                  <a:pt x="5461149" y="921534"/>
                </a:lnTo>
                <a:cubicBezTo>
                  <a:pt x="5493659" y="954043"/>
                  <a:pt x="5518604" y="1003183"/>
                  <a:pt x="5518604" y="1052313"/>
                </a:cubicBezTo>
                <a:cubicBezTo>
                  <a:pt x="5519357" y="1109767"/>
                  <a:pt x="5502717" y="1158907"/>
                  <a:pt x="5461902" y="1191416"/>
                </a:cubicBezTo>
                <a:close/>
              </a:path>
            </a:pathLst>
          </a:custGeom>
          <a:solidFill>
            <a:schemeClr val="bg2">
              <a:lumMod val="10000"/>
            </a:schemeClr>
          </a:solidFill>
          <a:ln w="9525" cap="flat">
            <a:solidFill>
              <a:srgbClr val="7030F8"/>
            </a:solidFill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10" name="Forma libre 262">
            <a:extLst>
              <a:ext uri="{FF2B5EF4-FFF2-40B4-BE49-F238E27FC236}">
                <a16:creationId xmlns:a16="http://schemas.microsoft.com/office/drawing/2014/main" id="{6DE95E85-9719-43F4-B8B3-00A759112241}"/>
              </a:ext>
            </a:extLst>
          </p:cNvPr>
          <p:cNvSpPr/>
          <p:nvPr/>
        </p:nvSpPr>
        <p:spPr>
          <a:xfrm>
            <a:off x="2177771" y="3301795"/>
            <a:ext cx="301338" cy="244621"/>
          </a:xfrm>
          <a:custGeom>
            <a:avLst/>
            <a:gdLst>
              <a:gd name="connsiteX0" fmla="*/ 5682644 w 5819775"/>
              <a:gd name="connsiteY0" fmla="*/ 709860 h 4724400"/>
              <a:gd name="connsiteX1" fmla="*/ 5119449 w 5819775"/>
              <a:gd name="connsiteY1" fmla="*/ 146656 h 4724400"/>
              <a:gd name="connsiteX2" fmla="*/ 4768682 w 5819775"/>
              <a:gd name="connsiteY2" fmla="*/ 0 h 4724400"/>
              <a:gd name="connsiteX3" fmla="*/ 4417914 w 5819775"/>
              <a:gd name="connsiteY3" fmla="*/ 146656 h 4724400"/>
              <a:gd name="connsiteX4" fmla="*/ 2146964 w 5819775"/>
              <a:gd name="connsiteY4" fmla="*/ 2424408 h 4724400"/>
              <a:gd name="connsiteX5" fmla="*/ 1412157 w 5819775"/>
              <a:gd name="connsiteY5" fmla="*/ 1689602 h 4724400"/>
              <a:gd name="connsiteX6" fmla="*/ 1012250 w 5819775"/>
              <a:gd name="connsiteY6" fmla="*/ 1526315 h 4724400"/>
              <a:gd name="connsiteX7" fmla="*/ 612343 w 5819775"/>
              <a:gd name="connsiteY7" fmla="*/ 1689602 h 4724400"/>
              <a:gd name="connsiteX8" fmla="*/ 163297 w 5819775"/>
              <a:gd name="connsiteY8" fmla="*/ 2138648 h 4724400"/>
              <a:gd name="connsiteX9" fmla="*/ 0 w 5819775"/>
              <a:gd name="connsiteY9" fmla="*/ 2538555 h 4724400"/>
              <a:gd name="connsiteX10" fmla="*/ 163287 w 5819775"/>
              <a:gd name="connsiteY10" fmla="*/ 2938463 h 4724400"/>
              <a:gd name="connsiteX11" fmla="*/ 1804502 w 5819775"/>
              <a:gd name="connsiteY11" fmla="*/ 4579677 h 4724400"/>
              <a:gd name="connsiteX12" fmla="*/ 2155269 w 5819775"/>
              <a:gd name="connsiteY12" fmla="*/ 4726334 h 4724400"/>
              <a:gd name="connsiteX13" fmla="*/ 2506037 w 5819775"/>
              <a:gd name="connsiteY13" fmla="*/ 4579677 h 4724400"/>
              <a:gd name="connsiteX14" fmla="*/ 5682634 w 5819775"/>
              <a:gd name="connsiteY14" fmla="*/ 1403842 h 4724400"/>
              <a:gd name="connsiteX15" fmla="*/ 5829291 w 5819775"/>
              <a:gd name="connsiteY15" fmla="*/ 1053075 h 4724400"/>
              <a:gd name="connsiteX16" fmla="*/ 5682644 w 5819775"/>
              <a:gd name="connsiteY16" fmla="*/ 709860 h 4724400"/>
              <a:gd name="connsiteX17" fmla="*/ 5461902 w 5819775"/>
              <a:gd name="connsiteY17" fmla="*/ 1191416 h 4724400"/>
              <a:gd name="connsiteX18" fmla="*/ 2294373 w 5819775"/>
              <a:gd name="connsiteY18" fmla="*/ 4367251 h 4724400"/>
              <a:gd name="connsiteX19" fmla="*/ 2025244 w 5819775"/>
              <a:gd name="connsiteY19" fmla="*/ 4367251 h 4724400"/>
              <a:gd name="connsiteX20" fmla="*/ 383276 w 5819775"/>
              <a:gd name="connsiteY20" fmla="*/ 2717721 h 4724400"/>
              <a:gd name="connsiteX21" fmla="*/ 309944 w 5819775"/>
              <a:gd name="connsiteY21" fmla="*/ 2530240 h 4724400"/>
              <a:gd name="connsiteX22" fmla="*/ 383276 w 5819775"/>
              <a:gd name="connsiteY22" fmla="*/ 2342760 h 4724400"/>
              <a:gd name="connsiteX23" fmla="*/ 832323 w 5819775"/>
              <a:gd name="connsiteY23" fmla="*/ 1893713 h 4724400"/>
              <a:gd name="connsiteX24" fmla="*/ 1019804 w 5819775"/>
              <a:gd name="connsiteY24" fmla="*/ 1820380 h 4724400"/>
              <a:gd name="connsiteX25" fmla="*/ 1207284 w 5819775"/>
              <a:gd name="connsiteY25" fmla="*/ 1893713 h 4724400"/>
              <a:gd name="connsiteX26" fmla="*/ 2032054 w 5819775"/>
              <a:gd name="connsiteY26" fmla="*/ 2742667 h 4724400"/>
              <a:gd name="connsiteX27" fmla="*/ 2244481 w 5819775"/>
              <a:gd name="connsiteY27" fmla="*/ 2742667 h 4724400"/>
              <a:gd name="connsiteX28" fmla="*/ 4628817 w 5819775"/>
              <a:gd name="connsiteY28" fmla="*/ 358331 h 4724400"/>
              <a:gd name="connsiteX29" fmla="*/ 4897945 w 5819775"/>
              <a:gd name="connsiteY29" fmla="*/ 358331 h 4724400"/>
              <a:gd name="connsiteX30" fmla="*/ 5461149 w 5819775"/>
              <a:gd name="connsiteY30" fmla="*/ 921534 h 4724400"/>
              <a:gd name="connsiteX31" fmla="*/ 5518604 w 5819775"/>
              <a:gd name="connsiteY31" fmla="*/ 1052313 h 4724400"/>
              <a:gd name="connsiteX32" fmla="*/ 5461902 w 5819775"/>
              <a:gd name="connsiteY32" fmla="*/ 1191416 h 472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5819775" h="4724400">
                <a:moveTo>
                  <a:pt x="5682644" y="709860"/>
                </a:moveTo>
                <a:lnTo>
                  <a:pt x="5119449" y="146656"/>
                </a:lnTo>
                <a:cubicBezTo>
                  <a:pt x="5029486" y="56693"/>
                  <a:pt x="4907023" y="0"/>
                  <a:pt x="4768682" y="0"/>
                </a:cubicBezTo>
                <a:cubicBezTo>
                  <a:pt x="4629579" y="0"/>
                  <a:pt x="4515431" y="49139"/>
                  <a:pt x="4417914" y="146656"/>
                </a:cubicBezTo>
                <a:lnTo>
                  <a:pt x="2146964" y="2424408"/>
                </a:lnTo>
                <a:lnTo>
                  <a:pt x="1412157" y="1689602"/>
                </a:lnTo>
                <a:cubicBezTo>
                  <a:pt x="1306325" y="1583769"/>
                  <a:pt x="1167222" y="1526315"/>
                  <a:pt x="1012250" y="1526315"/>
                </a:cubicBezTo>
                <a:cubicBezTo>
                  <a:pt x="865594" y="1526315"/>
                  <a:pt x="718176" y="1583769"/>
                  <a:pt x="612343" y="1689602"/>
                </a:cubicBezTo>
                <a:lnTo>
                  <a:pt x="163297" y="2138648"/>
                </a:lnTo>
                <a:cubicBezTo>
                  <a:pt x="57455" y="2244481"/>
                  <a:pt x="0" y="2383584"/>
                  <a:pt x="0" y="2538555"/>
                </a:cubicBezTo>
                <a:cubicBezTo>
                  <a:pt x="0" y="2693527"/>
                  <a:pt x="57455" y="2832630"/>
                  <a:pt x="163287" y="2938463"/>
                </a:cubicBezTo>
                <a:lnTo>
                  <a:pt x="1804502" y="4579677"/>
                </a:lnTo>
                <a:cubicBezTo>
                  <a:pt x="1894465" y="4669641"/>
                  <a:pt x="2016928" y="4726334"/>
                  <a:pt x="2155269" y="4726334"/>
                </a:cubicBezTo>
                <a:cubicBezTo>
                  <a:pt x="2294373" y="4726334"/>
                  <a:pt x="2408520" y="4677195"/>
                  <a:pt x="2506037" y="4579677"/>
                </a:cubicBezTo>
                <a:lnTo>
                  <a:pt x="5682634" y="1403842"/>
                </a:lnTo>
                <a:cubicBezTo>
                  <a:pt x="5772598" y="1313879"/>
                  <a:pt x="5829291" y="1191416"/>
                  <a:pt x="5829291" y="1053075"/>
                </a:cubicBezTo>
                <a:cubicBezTo>
                  <a:pt x="5829300" y="913971"/>
                  <a:pt x="5771846" y="799062"/>
                  <a:pt x="5682644" y="709860"/>
                </a:cubicBezTo>
                <a:close/>
                <a:moveTo>
                  <a:pt x="5461902" y="1191416"/>
                </a:moveTo>
                <a:lnTo>
                  <a:pt x="2294373" y="4367251"/>
                </a:lnTo>
                <a:cubicBezTo>
                  <a:pt x="2221040" y="4440584"/>
                  <a:pt x="2098577" y="4440584"/>
                  <a:pt x="2025244" y="4367251"/>
                </a:cubicBezTo>
                <a:lnTo>
                  <a:pt x="383276" y="2717721"/>
                </a:lnTo>
                <a:cubicBezTo>
                  <a:pt x="334137" y="2668581"/>
                  <a:pt x="309944" y="2603573"/>
                  <a:pt x="309944" y="2530240"/>
                </a:cubicBezTo>
                <a:cubicBezTo>
                  <a:pt x="309944" y="2456907"/>
                  <a:pt x="334137" y="2391137"/>
                  <a:pt x="383276" y="2342760"/>
                </a:cubicBezTo>
                <a:lnTo>
                  <a:pt x="832323" y="1893713"/>
                </a:lnTo>
                <a:cubicBezTo>
                  <a:pt x="881463" y="1844573"/>
                  <a:pt x="946471" y="1820380"/>
                  <a:pt x="1019804" y="1820380"/>
                </a:cubicBezTo>
                <a:cubicBezTo>
                  <a:pt x="1093137" y="1820380"/>
                  <a:pt x="1158907" y="1844573"/>
                  <a:pt x="1207284" y="1893713"/>
                </a:cubicBezTo>
                <a:lnTo>
                  <a:pt x="2032054" y="2742667"/>
                </a:lnTo>
                <a:cubicBezTo>
                  <a:pt x="2089509" y="2800121"/>
                  <a:pt x="2187026" y="2800121"/>
                  <a:pt x="2244481" y="2742667"/>
                </a:cubicBezTo>
                <a:lnTo>
                  <a:pt x="4628817" y="358331"/>
                </a:lnTo>
                <a:cubicBezTo>
                  <a:pt x="4702150" y="284998"/>
                  <a:pt x="4824613" y="284998"/>
                  <a:pt x="4897945" y="358331"/>
                </a:cubicBezTo>
                <a:lnTo>
                  <a:pt x="5461149" y="921534"/>
                </a:lnTo>
                <a:cubicBezTo>
                  <a:pt x="5493659" y="954043"/>
                  <a:pt x="5518604" y="1003183"/>
                  <a:pt x="5518604" y="1052313"/>
                </a:cubicBezTo>
                <a:cubicBezTo>
                  <a:pt x="5519357" y="1109767"/>
                  <a:pt x="5502717" y="1158907"/>
                  <a:pt x="5461902" y="1191416"/>
                </a:cubicBezTo>
                <a:close/>
              </a:path>
            </a:pathLst>
          </a:custGeom>
          <a:solidFill>
            <a:schemeClr val="bg2">
              <a:lumMod val="10000"/>
            </a:schemeClr>
          </a:solidFill>
          <a:ln w="9525" cap="flat">
            <a:solidFill>
              <a:srgbClr val="7030F8"/>
            </a:solidFill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4546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DD2664B4-F43F-4D4C-8B46-6C425DB109FD}"/>
              </a:ext>
            </a:extLst>
          </p:cNvPr>
          <p:cNvSpPr/>
          <p:nvPr/>
        </p:nvSpPr>
        <p:spPr>
          <a:xfrm>
            <a:off x="1" y="2423426"/>
            <a:ext cx="12192000" cy="127502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>
              <a:lnSpc>
                <a:spcPts val="4080"/>
              </a:lnSpc>
              <a:spcAft>
                <a:spcPts val="1200"/>
              </a:spcAft>
            </a:pPr>
            <a:r>
              <a:rPr lang="es-ES" sz="239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rPr>
              <a:t>05 </a:t>
            </a:r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0A437AA0-845E-7649-B2D4-764D8F9D892A}"/>
              </a:ext>
            </a:extLst>
          </p:cNvPr>
          <p:cNvSpPr/>
          <p:nvPr/>
        </p:nvSpPr>
        <p:spPr>
          <a:xfrm>
            <a:off x="1653504" y="1287694"/>
            <a:ext cx="770021" cy="77002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7EEBB732-A2BA-AB42-BCAD-6521295FB177}"/>
              </a:ext>
            </a:extLst>
          </p:cNvPr>
          <p:cNvSpPr/>
          <p:nvPr/>
        </p:nvSpPr>
        <p:spPr>
          <a:xfrm>
            <a:off x="10312168" y="4544044"/>
            <a:ext cx="1373151" cy="13731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BBC18521-8139-1847-A94E-23726B89BCAD}"/>
              </a:ext>
            </a:extLst>
          </p:cNvPr>
          <p:cNvSpPr/>
          <p:nvPr/>
        </p:nvSpPr>
        <p:spPr>
          <a:xfrm flipV="1">
            <a:off x="1104750" y="2166555"/>
            <a:ext cx="256871" cy="25687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2173498-64B9-4D57-8B8E-735230375145}"/>
              </a:ext>
            </a:extLst>
          </p:cNvPr>
          <p:cNvSpPr txBox="1"/>
          <p:nvPr/>
        </p:nvSpPr>
        <p:spPr>
          <a:xfrm flipH="1">
            <a:off x="2973068" y="2057715"/>
            <a:ext cx="681863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600" b="1" dirty="0">
                <a:solidFill>
                  <a:srgbClr val="7030F8"/>
                </a:solidFill>
              </a:rPr>
              <a:t>Summary</a:t>
            </a:r>
            <a:endParaRPr lang="zh-CN" altLang="en-US" sz="9600" b="1" dirty="0">
              <a:solidFill>
                <a:srgbClr val="7030F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1008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7">
            <a:extLst>
              <a:ext uri="{FF2B5EF4-FFF2-40B4-BE49-F238E27FC236}">
                <a16:creationId xmlns:a16="http://schemas.microsoft.com/office/drawing/2014/main" id="{A905E236-7BF6-4BD3-BA59-E57C4C89D02C}"/>
              </a:ext>
            </a:extLst>
          </p:cNvPr>
          <p:cNvSpPr/>
          <p:nvPr/>
        </p:nvSpPr>
        <p:spPr>
          <a:xfrm>
            <a:off x="-1" y="-12700"/>
            <a:ext cx="12192000" cy="1650038"/>
          </a:xfrm>
          <a:prstGeom prst="rect">
            <a:avLst/>
          </a:prstGeom>
          <a:solidFill>
            <a:srgbClr val="7030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1D64DEBD-F8DE-2848-9F94-32EB58A0E2F0}"/>
              </a:ext>
            </a:extLst>
          </p:cNvPr>
          <p:cNvSpPr/>
          <p:nvPr/>
        </p:nvSpPr>
        <p:spPr>
          <a:xfrm>
            <a:off x="292099" y="5143499"/>
            <a:ext cx="1568451" cy="1483609"/>
          </a:xfrm>
          <a:prstGeom prst="ellipse">
            <a:avLst/>
          </a:prstGeom>
          <a:solidFill>
            <a:schemeClr val="accent2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" name="Título 32">
            <a:extLst>
              <a:ext uri="{FF2B5EF4-FFF2-40B4-BE49-F238E27FC236}">
                <a16:creationId xmlns:a16="http://schemas.microsoft.com/office/drawing/2014/main" id="{C2AC3AA4-9617-7544-BBE9-653488C05C0A}"/>
              </a:ext>
            </a:extLst>
          </p:cNvPr>
          <p:cNvSpPr txBox="1">
            <a:spLocks/>
          </p:cNvSpPr>
          <p:nvPr/>
        </p:nvSpPr>
        <p:spPr>
          <a:xfrm>
            <a:off x="2328440" y="2675671"/>
            <a:ext cx="7535119" cy="1923346"/>
          </a:xfr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s-ES" sz="3600" b="1" dirty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1D235F88-ADE5-D649-9401-7D4DF33BADAA}"/>
              </a:ext>
            </a:extLst>
          </p:cNvPr>
          <p:cNvSpPr/>
          <p:nvPr/>
        </p:nvSpPr>
        <p:spPr>
          <a:xfrm>
            <a:off x="128164" y="699322"/>
            <a:ext cx="4400551" cy="1324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4080"/>
              </a:lnSpc>
              <a:spcAft>
                <a:spcPts val="1200"/>
              </a:spcAft>
            </a:pPr>
            <a:r>
              <a:rPr lang="es-ES" sz="4800" b="1" spc="600" dirty="0">
                <a:solidFill>
                  <a:schemeClr val="bg1"/>
                </a:solidFill>
                <a:latin typeface="+mj-lt"/>
              </a:rPr>
              <a:t>Summary</a:t>
            </a:r>
          </a:p>
          <a:p>
            <a:pPr algn="ctr">
              <a:lnSpc>
                <a:spcPts val="4080"/>
              </a:lnSpc>
              <a:spcAft>
                <a:spcPts val="1200"/>
              </a:spcAft>
            </a:pPr>
            <a:endParaRPr lang="es-ES" sz="4800" b="1" spc="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CC6E3A0-794D-4014-B4D9-433C0A5CDE9F}"/>
              </a:ext>
            </a:extLst>
          </p:cNvPr>
          <p:cNvSpPr txBox="1"/>
          <p:nvPr/>
        </p:nvSpPr>
        <p:spPr>
          <a:xfrm flipH="1">
            <a:off x="3785869" y="2415951"/>
            <a:ext cx="5053331" cy="15465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7030F8"/>
                </a:solidFill>
              </a:rPr>
              <a:t>已完成：</a:t>
            </a:r>
            <a:endParaRPr lang="en-US" altLang="zh-CN" sz="2800" b="1" dirty="0">
              <a:solidFill>
                <a:srgbClr val="7030F8"/>
              </a:solidFill>
            </a:endParaRPr>
          </a:p>
          <a:p>
            <a:endParaRPr lang="en-US" altLang="zh-CN" sz="1050" b="1" dirty="0">
              <a:solidFill>
                <a:srgbClr val="7030F8"/>
              </a:solidFill>
            </a:endParaRPr>
          </a:p>
          <a:p>
            <a:r>
              <a:rPr lang="zh-CN" altLang="en-US" sz="2800" dirty="0">
                <a:solidFill>
                  <a:srgbClr val="7030F8"/>
                </a:solidFill>
              </a:rPr>
              <a:t>高保真原型风格已定</a:t>
            </a:r>
            <a:endParaRPr lang="en-US" altLang="zh-CN" sz="2800" dirty="0">
              <a:solidFill>
                <a:srgbClr val="7030F8"/>
              </a:solidFill>
            </a:endParaRPr>
          </a:p>
          <a:p>
            <a:r>
              <a:rPr lang="zh-CN" altLang="en-US" sz="2800" dirty="0">
                <a:solidFill>
                  <a:srgbClr val="7030F8"/>
                </a:solidFill>
              </a:rPr>
              <a:t>求职端界面基本绘制完成</a:t>
            </a:r>
          </a:p>
        </p:txBody>
      </p:sp>
      <p:sp>
        <p:nvSpPr>
          <p:cNvPr id="7" name="Elipse 7">
            <a:extLst>
              <a:ext uri="{FF2B5EF4-FFF2-40B4-BE49-F238E27FC236}">
                <a16:creationId xmlns:a16="http://schemas.microsoft.com/office/drawing/2014/main" id="{D263CEBA-C51D-4C90-9FAB-3328746B45CF}"/>
              </a:ext>
            </a:extLst>
          </p:cNvPr>
          <p:cNvSpPr/>
          <p:nvPr/>
        </p:nvSpPr>
        <p:spPr>
          <a:xfrm>
            <a:off x="1346200" y="4413250"/>
            <a:ext cx="825500" cy="774996"/>
          </a:xfrm>
          <a:prstGeom prst="ellipse">
            <a:avLst/>
          </a:prstGeom>
          <a:solidFill>
            <a:schemeClr val="accent2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0" name="Elipse 7">
            <a:extLst>
              <a:ext uri="{FF2B5EF4-FFF2-40B4-BE49-F238E27FC236}">
                <a16:creationId xmlns:a16="http://schemas.microsoft.com/office/drawing/2014/main" id="{36FF4944-49D6-4887-B211-4C6977D0DEA2}"/>
              </a:ext>
            </a:extLst>
          </p:cNvPr>
          <p:cNvSpPr/>
          <p:nvPr/>
        </p:nvSpPr>
        <p:spPr>
          <a:xfrm>
            <a:off x="10495385" y="1886449"/>
            <a:ext cx="1568451" cy="1483609"/>
          </a:xfrm>
          <a:prstGeom prst="ellipse">
            <a:avLst/>
          </a:prstGeom>
          <a:solidFill>
            <a:schemeClr val="accent2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37A00E7-8656-4E05-BA21-D05300575E14}"/>
              </a:ext>
            </a:extLst>
          </p:cNvPr>
          <p:cNvSpPr txBox="1"/>
          <p:nvPr/>
        </p:nvSpPr>
        <p:spPr>
          <a:xfrm flipH="1">
            <a:off x="3785869" y="4222248"/>
            <a:ext cx="5053331" cy="15465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7030F8"/>
                </a:solidFill>
              </a:rPr>
              <a:t>待完成：</a:t>
            </a:r>
            <a:endParaRPr lang="en-US" altLang="zh-CN" sz="2800" b="1" dirty="0">
              <a:solidFill>
                <a:srgbClr val="7030F8"/>
              </a:solidFill>
            </a:endParaRPr>
          </a:p>
          <a:p>
            <a:endParaRPr lang="en-US" altLang="zh-CN" sz="1050" b="1" dirty="0">
              <a:solidFill>
                <a:srgbClr val="7030F8"/>
              </a:solidFill>
            </a:endParaRPr>
          </a:p>
          <a:p>
            <a:r>
              <a:rPr lang="zh-CN" altLang="en-US" sz="2800" dirty="0">
                <a:solidFill>
                  <a:srgbClr val="7030F8"/>
                </a:solidFill>
              </a:rPr>
              <a:t>企业端界面绘制</a:t>
            </a:r>
            <a:endParaRPr lang="en-US" altLang="zh-CN" sz="2800" dirty="0">
              <a:solidFill>
                <a:srgbClr val="7030F8"/>
              </a:solidFill>
            </a:endParaRPr>
          </a:p>
          <a:p>
            <a:r>
              <a:rPr lang="zh-CN" altLang="en-US" sz="2800" dirty="0">
                <a:solidFill>
                  <a:srgbClr val="7030F8"/>
                </a:solidFill>
              </a:rPr>
              <a:t>添加交互</a:t>
            </a:r>
          </a:p>
        </p:txBody>
      </p:sp>
    </p:spTree>
    <p:extLst>
      <p:ext uri="{BB962C8B-B14F-4D97-AF65-F5344CB8AC3E}">
        <p14:creationId xmlns:p14="http://schemas.microsoft.com/office/powerpoint/2010/main" val="3809199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3C6C8C57-D573-0D46-9D41-9C073A14C7B7}"/>
              </a:ext>
            </a:extLst>
          </p:cNvPr>
          <p:cNvSpPr/>
          <p:nvPr/>
        </p:nvSpPr>
        <p:spPr>
          <a:xfrm>
            <a:off x="1" y="3429000"/>
            <a:ext cx="12192000" cy="127502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>
              <a:lnSpc>
                <a:spcPts val="4080"/>
              </a:lnSpc>
              <a:spcAft>
                <a:spcPts val="1200"/>
              </a:spcAft>
            </a:pPr>
            <a:r>
              <a:rPr lang="es-ES" sz="23900" kern="4000" spc="40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rPr>
              <a:t>FIN</a:t>
            </a:r>
            <a:r>
              <a:rPr lang="es-ES" sz="23900" kern="40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rPr>
              <a:t> 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0F4B94F1-E25D-4743-A15A-60EC3741F921}"/>
              </a:ext>
            </a:extLst>
          </p:cNvPr>
          <p:cNvSpPr/>
          <p:nvPr/>
        </p:nvSpPr>
        <p:spPr>
          <a:xfrm>
            <a:off x="2266208" y="3397176"/>
            <a:ext cx="7659584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s-ES" sz="7000" b="1" dirty="0" err="1">
                <a:solidFill>
                  <a:srgbClr val="7030F8"/>
                </a:solidFill>
                <a:latin typeface="+mj-lt"/>
              </a:rPr>
              <a:t>Thank</a:t>
            </a:r>
            <a:r>
              <a:rPr lang="es-ES" sz="7000" b="1" dirty="0">
                <a:solidFill>
                  <a:srgbClr val="7030F8"/>
                </a:solidFill>
                <a:latin typeface="+mj-lt"/>
              </a:rPr>
              <a:t> </a:t>
            </a:r>
            <a:r>
              <a:rPr lang="es-ES" sz="7000" b="1" dirty="0" err="1">
                <a:solidFill>
                  <a:srgbClr val="7030F8"/>
                </a:solidFill>
                <a:latin typeface="+mj-lt"/>
              </a:rPr>
              <a:t>you</a:t>
            </a:r>
            <a:endParaRPr lang="es-ES" sz="7000" b="1" dirty="0">
              <a:solidFill>
                <a:srgbClr val="7030F8"/>
              </a:solidFill>
              <a:latin typeface="+mj-lt"/>
            </a:endParaRPr>
          </a:p>
        </p:txBody>
      </p:sp>
      <p:sp>
        <p:nvSpPr>
          <p:cNvPr id="9" name="Cuerda 8">
            <a:extLst>
              <a:ext uri="{FF2B5EF4-FFF2-40B4-BE49-F238E27FC236}">
                <a16:creationId xmlns:a16="http://schemas.microsoft.com/office/drawing/2014/main" id="{2E60AF5D-845C-624D-A02E-153D3C7F1BCD}"/>
              </a:ext>
            </a:extLst>
          </p:cNvPr>
          <p:cNvSpPr/>
          <p:nvPr/>
        </p:nvSpPr>
        <p:spPr>
          <a:xfrm rot="18197210">
            <a:off x="5282093" y="-932110"/>
            <a:ext cx="1624632" cy="1624632"/>
          </a:xfrm>
          <a:prstGeom prst="chord">
            <a:avLst>
              <a:gd name="adj1" fmla="val 3811643"/>
              <a:gd name="adj2" fmla="val 13747618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50534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4FECBEEA-23C2-DA4E-A078-D696CAACE72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err="1"/>
              <a:t>scassscssacsa</a:t>
            </a:r>
            <a:endParaRPr lang="es-ES" dirty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6C075CA7-1312-5C4D-8457-DCA588D630CE}"/>
              </a:ext>
            </a:extLst>
          </p:cNvPr>
          <p:cNvSpPr/>
          <p:nvPr/>
        </p:nvSpPr>
        <p:spPr>
          <a:xfrm>
            <a:off x="0" y="-23452"/>
            <a:ext cx="12192000" cy="1650038"/>
          </a:xfrm>
          <a:prstGeom prst="rect">
            <a:avLst/>
          </a:prstGeom>
          <a:solidFill>
            <a:srgbClr val="7030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2" name="Rectángulo redondeado 11">
            <a:extLst>
              <a:ext uri="{FF2B5EF4-FFF2-40B4-BE49-F238E27FC236}">
                <a16:creationId xmlns:a16="http://schemas.microsoft.com/office/drawing/2014/main" id="{47EBF1C1-D7E7-B246-A386-25FC67A1376C}"/>
              </a:ext>
            </a:extLst>
          </p:cNvPr>
          <p:cNvSpPr/>
          <p:nvPr/>
        </p:nvSpPr>
        <p:spPr>
          <a:xfrm>
            <a:off x="1374020" y="1369208"/>
            <a:ext cx="9544050" cy="5100122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>
            <a:outerShdw blurRad="635000" dist="38100" dir="5400000" algn="t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85E40263-125B-7444-87E7-E1E248B3A824}"/>
              </a:ext>
            </a:extLst>
          </p:cNvPr>
          <p:cNvSpPr/>
          <p:nvPr/>
        </p:nvSpPr>
        <p:spPr>
          <a:xfrm>
            <a:off x="4840663" y="1919465"/>
            <a:ext cx="225642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chemeClr val="tx1">
                    <a:lumMod val="90000"/>
                    <a:lumOff val="10000"/>
                  </a:schemeClr>
                </a:solidFill>
              </a:rPr>
              <a:t>Tasks</a:t>
            </a:r>
            <a:endParaRPr lang="es-ES" sz="3200" b="1" dirty="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33" name="Rectángulo 32">
            <a:extLst>
              <a:ext uri="{FF2B5EF4-FFF2-40B4-BE49-F238E27FC236}">
                <a16:creationId xmlns:a16="http://schemas.microsoft.com/office/drawing/2014/main" id="{B55C299A-E07B-4447-931E-63B2F61CE616}"/>
              </a:ext>
            </a:extLst>
          </p:cNvPr>
          <p:cNvSpPr/>
          <p:nvPr/>
        </p:nvSpPr>
        <p:spPr>
          <a:xfrm>
            <a:off x="5286353" y="248243"/>
            <a:ext cx="233580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5400" b="1" dirty="0">
                <a:solidFill>
                  <a:schemeClr val="bg1"/>
                </a:solidFill>
                <a:latin typeface="+mj-lt"/>
              </a:rPr>
              <a:t>目录</a:t>
            </a:r>
            <a:endParaRPr lang="es-ES" sz="5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53A4E2F2-2261-AD45-B30B-27F4227CF8EC}"/>
              </a:ext>
            </a:extLst>
          </p:cNvPr>
          <p:cNvSpPr/>
          <p:nvPr/>
        </p:nvSpPr>
        <p:spPr>
          <a:xfrm>
            <a:off x="4840663" y="2519599"/>
            <a:ext cx="2855545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3200" b="1" dirty="0">
                <a:solidFill>
                  <a:schemeClr val="tx1">
                    <a:lumMod val="90000"/>
                    <a:lumOff val="10000"/>
                  </a:schemeClr>
                </a:solidFill>
              </a:rPr>
              <a:t>UI Revised</a:t>
            </a:r>
          </a:p>
          <a:p>
            <a:endParaRPr lang="es-ES" sz="1400" b="1" dirty="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9FC348EA-A03E-6944-9A26-DFFBA806688C}"/>
              </a:ext>
            </a:extLst>
          </p:cNvPr>
          <p:cNvSpPr/>
          <p:nvPr/>
        </p:nvSpPr>
        <p:spPr>
          <a:xfrm>
            <a:off x="4840663" y="3119050"/>
            <a:ext cx="5562984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3200" b="1" dirty="0">
                <a:solidFill>
                  <a:schemeClr val="tx1">
                    <a:lumMod val="90000"/>
                    <a:lumOff val="10000"/>
                  </a:schemeClr>
                </a:solidFill>
              </a:rPr>
              <a:t>Hi-fi Prototype Demo</a:t>
            </a:r>
          </a:p>
          <a:p>
            <a:endParaRPr lang="es-ES" sz="1400" b="1" dirty="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77DE4F3E-EE0A-3145-A91A-31121C83D7B1}"/>
              </a:ext>
            </a:extLst>
          </p:cNvPr>
          <p:cNvSpPr/>
          <p:nvPr/>
        </p:nvSpPr>
        <p:spPr>
          <a:xfrm>
            <a:off x="4837010" y="3737547"/>
            <a:ext cx="2795871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3200" b="1" dirty="0">
                <a:solidFill>
                  <a:schemeClr val="tx1">
                    <a:lumMod val="90000"/>
                    <a:lumOff val="10000"/>
                  </a:schemeClr>
                </a:solidFill>
              </a:rPr>
              <a:t>Tool Used</a:t>
            </a:r>
          </a:p>
          <a:p>
            <a:endParaRPr lang="es-ES" sz="1400" b="1" dirty="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id="{94AC62EB-B588-9246-AA9F-50C08BE01C50}"/>
              </a:ext>
            </a:extLst>
          </p:cNvPr>
          <p:cNvSpPr/>
          <p:nvPr/>
        </p:nvSpPr>
        <p:spPr>
          <a:xfrm>
            <a:off x="4827418" y="4333660"/>
            <a:ext cx="253716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400" b="1" dirty="0">
                <a:solidFill>
                  <a:schemeClr val="tx1">
                    <a:lumMod val="90000"/>
                    <a:lumOff val="10000"/>
                  </a:schemeClr>
                </a:solidFill>
              </a:rPr>
              <a:t> </a:t>
            </a:r>
            <a:r>
              <a:rPr lang="es-ES" sz="3200" b="1" dirty="0">
                <a:solidFill>
                  <a:schemeClr val="tx1">
                    <a:lumMod val="90000"/>
                    <a:lumOff val="10000"/>
                  </a:schemeClr>
                </a:solidFill>
              </a:rPr>
              <a:t>Summary</a:t>
            </a:r>
          </a:p>
        </p:txBody>
      </p:sp>
      <p:sp>
        <p:nvSpPr>
          <p:cNvPr id="32" name="Forma libre 31">
            <a:extLst>
              <a:ext uri="{FF2B5EF4-FFF2-40B4-BE49-F238E27FC236}">
                <a16:creationId xmlns:a16="http://schemas.microsoft.com/office/drawing/2014/main" id="{A8D6A2C4-31AF-B948-876B-4F7B4752A405}"/>
              </a:ext>
            </a:extLst>
          </p:cNvPr>
          <p:cNvSpPr/>
          <p:nvPr/>
        </p:nvSpPr>
        <p:spPr>
          <a:xfrm>
            <a:off x="4273531" y="4619203"/>
            <a:ext cx="360729" cy="254627"/>
          </a:xfrm>
          <a:custGeom>
            <a:avLst/>
            <a:gdLst>
              <a:gd name="connsiteX0" fmla="*/ 5356870 w 5829300"/>
              <a:gd name="connsiteY0" fmla="*/ 0 h 3981450"/>
              <a:gd name="connsiteX1" fmla="*/ 473088 w 5829300"/>
              <a:gd name="connsiteY1" fmla="*/ 0 h 3981450"/>
              <a:gd name="connsiteX2" fmla="*/ 0 w 5829300"/>
              <a:gd name="connsiteY2" fmla="*/ 473088 h 3981450"/>
              <a:gd name="connsiteX3" fmla="*/ 0 w 5829300"/>
              <a:gd name="connsiteY3" fmla="*/ 995182 h 3981450"/>
              <a:gd name="connsiteX4" fmla="*/ 0 w 5829300"/>
              <a:gd name="connsiteY4" fmla="*/ 1644701 h 3981450"/>
              <a:gd name="connsiteX5" fmla="*/ 0 w 5829300"/>
              <a:gd name="connsiteY5" fmla="*/ 3514830 h 3981450"/>
              <a:gd name="connsiteX6" fmla="*/ 473088 w 5829300"/>
              <a:gd name="connsiteY6" fmla="*/ 3987918 h 3981450"/>
              <a:gd name="connsiteX7" fmla="*/ 5356870 w 5829300"/>
              <a:gd name="connsiteY7" fmla="*/ 3987918 h 3981450"/>
              <a:gd name="connsiteX8" fmla="*/ 5829957 w 5829300"/>
              <a:gd name="connsiteY8" fmla="*/ 3514830 h 3981450"/>
              <a:gd name="connsiteX9" fmla="*/ 5829957 w 5829300"/>
              <a:gd name="connsiteY9" fmla="*/ 1644044 h 3981450"/>
              <a:gd name="connsiteX10" fmla="*/ 5829957 w 5829300"/>
              <a:gd name="connsiteY10" fmla="*/ 994524 h 3981450"/>
              <a:gd name="connsiteX11" fmla="*/ 5829957 w 5829300"/>
              <a:gd name="connsiteY11" fmla="*/ 472431 h 3981450"/>
              <a:gd name="connsiteX12" fmla="*/ 5356870 w 5829300"/>
              <a:gd name="connsiteY12" fmla="*/ 0 h 3981450"/>
              <a:gd name="connsiteX13" fmla="*/ 473088 w 5829300"/>
              <a:gd name="connsiteY13" fmla="*/ 260718 h 3981450"/>
              <a:gd name="connsiteX14" fmla="*/ 5356870 w 5829300"/>
              <a:gd name="connsiteY14" fmla="*/ 260718 h 3981450"/>
              <a:gd name="connsiteX15" fmla="*/ 5568582 w 5829300"/>
              <a:gd name="connsiteY15" fmla="*/ 472431 h 3981450"/>
              <a:gd name="connsiteX16" fmla="*/ 5568582 w 5829300"/>
              <a:gd name="connsiteY16" fmla="*/ 867756 h 3981450"/>
              <a:gd name="connsiteX17" fmla="*/ 261376 w 5829300"/>
              <a:gd name="connsiteY17" fmla="*/ 867756 h 3981450"/>
              <a:gd name="connsiteX18" fmla="*/ 261376 w 5829300"/>
              <a:gd name="connsiteY18" fmla="*/ 472431 h 3981450"/>
              <a:gd name="connsiteX19" fmla="*/ 473088 w 5829300"/>
              <a:gd name="connsiteY19" fmla="*/ 260718 h 3981450"/>
              <a:gd name="connsiteX20" fmla="*/ 5568582 w 5829300"/>
              <a:gd name="connsiteY20" fmla="*/ 1510084 h 3981450"/>
              <a:gd name="connsiteX21" fmla="*/ 261376 w 5829300"/>
              <a:gd name="connsiteY21" fmla="*/ 1510084 h 3981450"/>
              <a:gd name="connsiteX22" fmla="*/ 261376 w 5829300"/>
              <a:gd name="connsiteY22" fmla="*/ 1121940 h 3981450"/>
              <a:gd name="connsiteX23" fmla="*/ 5568582 w 5829300"/>
              <a:gd name="connsiteY23" fmla="*/ 1121940 h 3981450"/>
              <a:gd name="connsiteX24" fmla="*/ 5568582 w 5829300"/>
              <a:gd name="connsiteY24" fmla="*/ 1510084 h 3981450"/>
              <a:gd name="connsiteX25" fmla="*/ 5568582 w 5829300"/>
              <a:gd name="connsiteY25" fmla="*/ 1510084 h 3981450"/>
              <a:gd name="connsiteX26" fmla="*/ 5356870 w 5829300"/>
              <a:gd name="connsiteY26" fmla="*/ 3725885 h 3981450"/>
              <a:gd name="connsiteX27" fmla="*/ 473088 w 5829300"/>
              <a:gd name="connsiteY27" fmla="*/ 3725885 h 3981450"/>
              <a:gd name="connsiteX28" fmla="*/ 261376 w 5829300"/>
              <a:gd name="connsiteY28" fmla="*/ 3514173 h 3981450"/>
              <a:gd name="connsiteX29" fmla="*/ 261376 w 5829300"/>
              <a:gd name="connsiteY29" fmla="*/ 1771459 h 3981450"/>
              <a:gd name="connsiteX30" fmla="*/ 5568582 w 5829300"/>
              <a:gd name="connsiteY30" fmla="*/ 1771459 h 3981450"/>
              <a:gd name="connsiteX31" fmla="*/ 5568582 w 5829300"/>
              <a:gd name="connsiteY31" fmla="*/ 3507638 h 3981450"/>
              <a:gd name="connsiteX32" fmla="*/ 5356870 w 5829300"/>
              <a:gd name="connsiteY32" fmla="*/ 3725885 h 3981450"/>
              <a:gd name="connsiteX33" fmla="*/ 4961535 w 5829300"/>
              <a:gd name="connsiteY33" fmla="*/ 2469985 h 3981450"/>
              <a:gd name="connsiteX34" fmla="*/ 4834766 w 5829300"/>
              <a:gd name="connsiteY34" fmla="*/ 2596753 h 3981450"/>
              <a:gd name="connsiteX35" fmla="*/ 3479549 w 5829300"/>
              <a:gd name="connsiteY35" fmla="*/ 2596753 h 3981450"/>
              <a:gd name="connsiteX36" fmla="*/ 3352781 w 5829300"/>
              <a:gd name="connsiteY36" fmla="*/ 2469985 h 3981450"/>
              <a:gd name="connsiteX37" fmla="*/ 3479549 w 5829300"/>
              <a:gd name="connsiteY37" fmla="*/ 2343217 h 3981450"/>
              <a:gd name="connsiteX38" fmla="*/ 4827585 w 5829300"/>
              <a:gd name="connsiteY38" fmla="*/ 2343217 h 3981450"/>
              <a:gd name="connsiteX39" fmla="*/ 4961535 w 5829300"/>
              <a:gd name="connsiteY39" fmla="*/ 2469985 h 3981450"/>
              <a:gd name="connsiteX40" fmla="*/ 4961535 w 5829300"/>
              <a:gd name="connsiteY40" fmla="*/ 3161319 h 3981450"/>
              <a:gd name="connsiteX41" fmla="*/ 4834766 w 5829300"/>
              <a:gd name="connsiteY41" fmla="*/ 3288087 h 3981450"/>
              <a:gd name="connsiteX42" fmla="*/ 4058488 w 5829300"/>
              <a:gd name="connsiteY42" fmla="*/ 3288087 h 3981450"/>
              <a:gd name="connsiteX43" fmla="*/ 3931720 w 5829300"/>
              <a:gd name="connsiteY43" fmla="*/ 3161319 h 3981450"/>
              <a:gd name="connsiteX44" fmla="*/ 4058488 w 5829300"/>
              <a:gd name="connsiteY44" fmla="*/ 3034551 h 3981450"/>
              <a:gd name="connsiteX45" fmla="*/ 4834766 w 5829300"/>
              <a:gd name="connsiteY45" fmla="*/ 3034551 h 3981450"/>
              <a:gd name="connsiteX46" fmla="*/ 4961535 w 5829300"/>
              <a:gd name="connsiteY46" fmla="*/ 3161319 h 3981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5829300" h="3981450">
                <a:moveTo>
                  <a:pt x="5356870" y="0"/>
                </a:moveTo>
                <a:lnTo>
                  <a:pt x="473088" y="0"/>
                </a:lnTo>
                <a:cubicBezTo>
                  <a:pt x="211712" y="0"/>
                  <a:pt x="0" y="211712"/>
                  <a:pt x="0" y="473088"/>
                </a:cubicBezTo>
                <a:lnTo>
                  <a:pt x="0" y="995182"/>
                </a:lnTo>
                <a:lnTo>
                  <a:pt x="0" y="1644701"/>
                </a:lnTo>
                <a:lnTo>
                  <a:pt x="0" y="3514830"/>
                </a:lnTo>
                <a:cubicBezTo>
                  <a:pt x="0" y="3776205"/>
                  <a:pt x="211712" y="3987918"/>
                  <a:pt x="473088" y="3987918"/>
                </a:cubicBezTo>
                <a:lnTo>
                  <a:pt x="5356870" y="3987918"/>
                </a:lnTo>
                <a:cubicBezTo>
                  <a:pt x="5618245" y="3987918"/>
                  <a:pt x="5829957" y="3776205"/>
                  <a:pt x="5829957" y="3514830"/>
                </a:cubicBezTo>
                <a:lnTo>
                  <a:pt x="5829957" y="1644044"/>
                </a:lnTo>
                <a:lnTo>
                  <a:pt x="5829957" y="994524"/>
                </a:lnTo>
                <a:lnTo>
                  <a:pt x="5829957" y="472431"/>
                </a:lnTo>
                <a:cubicBezTo>
                  <a:pt x="5829300" y="211712"/>
                  <a:pt x="5617588" y="0"/>
                  <a:pt x="5356870" y="0"/>
                </a:cubicBezTo>
                <a:close/>
                <a:moveTo>
                  <a:pt x="473088" y="260718"/>
                </a:moveTo>
                <a:lnTo>
                  <a:pt x="5356870" y="260718"/>
                </a:lnTo>
                <a:cubicBezTo>
                  <a:pt x="5469912" y="260718"/>
                  <a:pt x="5568582" y="352196"/>
                  <a:pt x="5568582" y="472431"/>
                </a:cubicBezTo>
                <a:lnTo>
                  <a:pt x="5568582" y="867756"/>
                </a:lnTo>
                <a:lnTo>
                  <a:pt x="261376" y="867756"/>
                </a:lnTo>
                <a:lnTo>
                  <a:pt x="261376" y="472431"/>
                </a:lnTo>
                <a:cubicBezTo>
                  <a:pt x="261376" y="360045"/>
                  <a:pt x="353511" y="260718"/>
                  <a:pt x="473088" y="260718"/>
                </a:cubicBezTo>
                <a:close/>
                <a:moveTo>
                  <a:pt x="5568582" y="1510084"/>
                </a:moveTo>
                <a:lnTo>
                  <a:pt x="261376" y="1510084"/>
                </a:lnTo>
                <a:lnTo>
                  <a:pt x="261376" y="1121940"/>
                </a:lnTo>
                <a:lnTo>
                  <a:pt x="5568582" y="1121940"/>
                </a:lnTo>
                <a:lnTo>
                  <a:pt x="5568582" y="1510084"/>
                </a:lnTo>
                <a:lnTo>
                  <a:pt x="5568582" y="1510084"/>
                </a:lnTo>
                <a:close/>
                <a:moveTo>
                  <a:pt x="5356870" y="3725885"/>
                </a:moveTo>
                <a:lnTo>
                  <a:pt x="473088" y="3725885"/>
                </a:lnTo>
                <a:cubicBezTo>
                  <a:pt x="360045" y="3725885"/>
                  <a:pt x="261376" y="3634407"/>
                  <a:pt x="261376" y="3514173"/>
                </a:cubicBezTo>
                <a:lnTo>
                  <a:pt x="261376" y="1771459"/>
                </a:lnTo>
                <a:lnTo>
                  <a:pt x="5568582" y="1771459"/>
                </a:lnTo>
                <a:lnTo>
                  <a:pt x="5568582" y="3507638"/>
                </a:lnTo>
                <a:cubicBezTo>
                  <a:pt x="5568582" y="3627215"/>
                  <a:pt x="5476447" y="3725885"/>
                  <a:pt x="5356870" y="3725885"/>
                </a:cubicBezTo>
                <a:close/>
                <a:moveTo>
                  <a:pt x="4961535" y="2469985"/>
                </a:moveTo>
                <a:cubicBezTo>
                  <a:pt x="4961535" y="2540556"/>
                  <a:pt x="4905337" y="2596753"/>
                  <a:pt x="4834766" y="2596753"/>
                </a:cubicBezTo>
                <a:lnTo>
                  <a:pt x="3479549" y="2596753"/>
                </a:lnTo>
                <a:cubicBezTo>
                  <a:pt x="3408979" y="2596753"/>
                  <a:pt x="3352781" y="2540556"/>
                  <a:pt x="3352781" y="2469985"/>
                </a:cubicBezTo>
                <a:cubicBezTo>
                  <a:pt x="3352781" y="2399414"/>
                  <a:pt x="3408979" y="2343217"/>
                  <a:pt x="3479549" y="2343217"/>
                </a:cubicBezTo>
                <a:lnTo>
                  <a:pt x="4827585" y="2343217"/>
                </a:lnTo>
                <a:cubicBezTo>
                  <a:pt x="4898155" y="2336035"/>
                  <a:pt x="4961535" y="2392223"/>
                  <a:pt x="4961535" y="2469985"/>
                </a:cubicBezTo>
                <a:close/>
                <a:moveTo>
                  <a:pt x="4961535" y="3161319"/>
                </a:moveTo>
                <a:cubicBezTo>
                  <a:pt x="4961535" y="3231890"/>
                  <a:pt x="4905337" y="3288087"/>
                  <a:pt x="4834766" y="3288087"/>
                </a:cubicBezTo>
                <a:lnTo>
                  <a:pt x="4058488" y="3288087"/>
                </a:lnTo>
                <a:cubicBezTo>
                  <a:pt x="3987917" y="3288087"/>
                  <a:pt x="3931720" y="3231890"/>
                  <a:pt x="3931720" y="3161319"/>
                </a:cubicBezTo>
                <a:cubicBezTo>
                  <a:pt x="3931720" y="3090748"/>
                  <a:pt x="3987917" y="3034551"/>
                  <a:pt x="4058488" y="3034551"/>
                </a:cubicBezTo>
                <a:lnTo>
                  <a:pt x="4834766" y="3034551"/>
                </a:lnTo>
                <a:cubicBezTo>
                  <a:pt x="4898155" y="3034551"/>
                  <a:pt x="4961535" y="3090748"/>
                  <a:pt x="4961535" y="3161319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34" name="Forma libre 33">
            <a:extLst>
              <a:ext uri="{FF2B5EF4-FFF2-40B4-BE49-F238E27FC236}">
                <a16:creationId xmlns:a16="http://schemas.microsoft.com/office/drawing/2014/main" id="{0E8B1F17-32BB-344B-840A-A6DC6EA7E980}"/>
              </a:ext>
            </a:extLst>
          </p:cNvPr>
          <p:cNvSpPr/>
          <p:nvPr/>
        </p:nvSpPr>
        <p:spPr>
          <a:xfrm>
            <a:off x="4218307" y="2076086"/>
            <a:ext cx="379972" cy="271534"/>
          </a:xfrm>
          <a:custGeom>
            <a:avLst/>
            <a:gdLst>
              <a:gd name="connsiteX0" fmla="*/ 5481095 w 5829300"/>
              <a:gd name="connsiteY0" fmla="*/ 0 h 4724400"/>
              <a:gd name="connsiteX1" fmla="*/ 355444 w 5829300"/>
              <a:gd name="connsiteY1" fmla="*/ 0 h 4724400"/>
              <a:gd name="connsiteX2" fmla="*/ 0 w 5829300"/>
              <a:gd name="connsiteY2" fmla="*/ 355444 h 4724400"/>
              <a:gd name="connsiteX3" fmla="*/ 0 w 5829300"/>
              <a:gd name="connsiteY3" fmla="*/ 3995461 h 4724400"/>
              <a:gd name="connsiteX4" fmla="*/ 0 w 5829300"/>
              <a:gd name="connsiteY4" fmla="*/ 4016521 h 4724400"/>
              <a:gd name="connsiteX5" fmla="*/ 0 w 5829300"/>
              <a:gd name="connsiteY5" fmla="*/ 4400274 h 4724400"/>
              <a:gd name="connsiteX6" fmla="*/ 327146 w 5829300"/>
              <a:gd name="connsiteY6" fmla="*/ 4727419 h 4724400"/>
              <a:gd name="connsiteX7" fmla="*/ 2715863 w 5829300"/>
              <a:gd name="connsiteY7" fmla="*/ 4727419 h 4724400"/>
              <a:gd name="connsiteX8" fmla="*/ 2914650 w 5829300"/>
              <a:gd name="connsiteY8" fmla="*/ 4656335 h 4724400"/>
              <a:gd name="connsiteX9" fmla="*/ 3113437 w 5829300"/>
              <a:gd name="connsiteY9" fmla="*/ 4727419 h 4724400"/>
              <a:gd name="connsiteX10" fmla="*/ 5502821 w 5829300"/>
              <a:gd name="connsiteY10" fmla="*/ 4727419 h 4724400"/>
              <a:gd name="connsiteX11" fmla="*/ 5829967 w 5829300"/>
              <a:gd name="connsiteY11" fmla="*/ 4400274 h 4724400"/>
              <a:gd name="connsiteX12" fmla="*/ 5829967 w 5829300"/>
              <a:gd name="connsiteY12" fmla="*/ 3994804 h 4724400"/>
              <a:gd name="connsiteX13" fmla="*/ 5829967 w 5829300"/>
              <a:gd name="connsiteY13" fmla="*/ 354787 h 4724400"/>
              <a:gd name="connsiteX14" fmla="*/ 5481095 w 5829300"/>
              <a:gd name="connsiteY14" fmla="*/ 0 h 4724400"/>
              <a:gd name="connsiteX15" fmla="*/ 2786958 w 5829300"/>
              <a:gd name="connsiteY15" fmla="*/ 4393035 h 4724400"/>
              <a:gd name="connsiteX16" fmla="*/ 2723112 w 5829300"/>
              <a:gd name="connsiteY16" fmla="*/ 4456881 h 4724400"/>
              <a:gd name="connsiteX17" fmla="*/ 334385 w 5829300"/>
              <a:gd name="connsiteY17" fmla="*/ 4456881 h 4724400"/>
              <a:gd name="connsiteX18" fmla="*/ 270539 w 5829300"/>
              <a:gd name="connsiteY18" fmla="*/ 4393035 h 4724400"/>
              <a:gd name="connsiteX19" fmla="*/ 270539 w 5829300"/>
              <a:gd name="connsiteY19" fmla="*/ 4123163 h 4724400"/>
              <a:gd name="connsiteX20" fmla="*/ 2786958 w 5829300"/>
              <a:gd name="connsiteY20" fmla="*/ 4123163 h 4724400"/>
              <a:gd name="connsiteX21" fmla="*/ 2786958 w 5829300"/>
              <a:gd name="connsiteY21" fmla="*/ 4393035 h 4724400"/>
              <a:gd name="connsiteX22" fmla="*/ 2786958 w 5829300"/>
              <a:gd name="connsiteY22" fmla="*/ 4393035 h 4724400"/>
              <a:gd name="connsiteX23" fmla="*/ 2786958 w 5829300"/>
              <a:gd name="connsiteY23" fmla="*/ 3859864 h 4724400"/>
              <a:gd name="connsiteX24" fmla="*/ 270529 w 5829300"/>
              <a:gd name="connsiteY24" fmla="*/ 3859864 h 4724400"/>
              <a:gd name="connsiteX25" fmla="*/ 270529 w 5829300"/>
              <a:gd name="connsiteY25" fmla="*/ 355444 h 4724400"/>
              <a:gd name="connsiteX26" fmla="*/ 362683 w 5829300"/>
              <a:gd name="connsiteY26" fmla="*/ 263290 h 4724400"/>
              <a:gd name="connsiteX27" fmla="*/ 2786948 w 5829300"/>
              <a:gd name="connsiteY27" fmla="*/ 263290 h 4724400"/>
              <a:gd name="connsiteX28" fmla="*/ 2786958 w 5829300"/>
              <a:gd name="connsiteY28" fmla="*/ 3859864 h 4724400"/>
              <a:gd name="connsiteX29" fmla="*/ 2786958 w 5829300"/>
              <a:gd name="connsiteY29" fmla="*/ 3859864 h 4724400"/>
              <a:gd name="connsiteX30" fmla="*/ 5573907 w 5829300"/>
              <a:gd name="connsiteY30" fmla="*/ 4393035 h 4724400"/>
              <a:gd name="connsiteX31" fmla="*/ 5510060 w 5829300"/>
              <a:gd name="connsiteY31" fmla="*/ 4456881 h 4724400"/>
              <a:gd name="connsiteX32" fmla="*/ 3121333 w 5829300"/>
              <a:gd name="connsiteY32" fmla="*/ 4456881 h 4724400"/>
              <a:gd name="connsiteX33" fmla="*/ 3057487 w 5829300"/>
              <a:gd name="connsiteY33" fmla="*/ 4393035 h 4724400"/>
              <a:gd name="connsiteX34" fmla="*/ 3057487 w 5829300"/>
              <a:gd name="connsiteY34" fmla="*/ 4123163 h 4724400"/>
              <a:gd name="connsiteX35" fmla="*/ 5573907 w 5829300"/>
              <a:gd name="connsiteY35" fmla="*/ 4123163 h 4724400"/>
              <a:gd name="connsiteX36" fmla="*/ 5573907 w 5829300"/>
              <a:gd name="connsiteY36" fmla="*/ 4393035 h 4724400"/>
              <a:gd name="connsiteX37" fmla="*/ 5573907 w 5829300"/>
              <a:gd name="connsiteY37" fmla="*/ 3859864 h 4724400"/>
              <a:gd name="connsiteX38" fmla="*/ 3050248 w 5829300"/>
              <a:gd name="connsiteY38" fmla="*/ 3859864 h 4724400"/>
              <a:gd name="connsiteX39" fmla="*/ 3050248 w 5829300"/>
              <a:gd name="connsiteY39" fmla="*/ 262633 h 4724400"/>
              <a:gd name="connsiteX40" fmla="*/ 5481752 w 5829300"/>
              <a:gd name="connsiteY40" fmla="*/ 262633 h 4724400"/>
              <a:gd name="connsiteX41" fmla="*/ 5573907 w 5829300"/>
              <a:gd name="connsiteY41" fmla="*/ 354787 h 4724400"/>
              <a:gd name="connsiteX42" fmla="*/ 5573907 w 5829300"/>
              <a:gd name="connsiteY42" fmla="*/ 3859864 h 4724400"/>
              <a:gd name="connsiteX43" fmla="*/ 5573907 w 5829300"/>
              <a:gd name="connsiteY43" fmla="*/ 3859864 h 4724400"/>
              <a:gd name="connsiteX44" fmla="*/ 5076282 w 5829300"/>
              <a:gd name="connsiteY44" fmla="*/ 1691650 h 4724400"/>
              <a:gd name="connsiteX45" fmla="*/ 4948590 w 5829300"/>
              <a:gd name="connsiteY45" fmla="*/ 1819351 h 4724400"/>
              <a:gd name="connsiteX46" fmla="*/ 3661743 w 5829300"/>
              <a:gd name="connsiteY46" fmla="*/ 1819351 h 4724400"/>
              <a:gd name="connsiteX47" fmla="*/ 3534042 w 5829300"/>
              <a:gd name="connsiteY47" fmla="*/ 1691650 h 4724400"/>
              <a:gd name="connsiteX48" fmla="*/ 3661743 w 5829300"/>
              <a:gd name="connsiteY48" fmla="*/ 1563957 h 4724400"/>
              <a:gd name="connsiteX49" fmla="*/ 4948590 w 5829300"/>
              <a:gd name="connsiteY49" fmla="*/ 1563957 h 4724400"/>
              <a:gd name="connsiteX50" fmla="*/ 5076282 w 5829300"/>
              <a:gd name="connsiteY50" fmla="*/ 1691650 h 4724400"/>
              <a:gd name="connsiteX51" fmla="*/ 5076282 w 5829300"/>
              <a:gd name="connsiteY51" fmla="*/ 2402539 h 4724400"/>
              <a:gd name="connsiteX52" fmla="*/ 4948590 w 5829300"/>
              <a:gd name="connsiteY52" fmla="*/ 2530240 h 4724400"/>
              <a:gd name="connsiteX53" fmla="*/ 3661743 w 5829300"/>
              <a:gd name="connsiteY53" fmla="*/ 2530240 h 4724400"/>
              <a:gd name="connsiteX54" fmla="*/ 3534042 w 5829300"/>
              <a:gd name="connsiteY54" fmla="*/ 2402539 h 4724400"/>
              <a:gd name="connsiteX55" fmla="*/ 3661743 w 5829300"/>
              <a:gd name="connsiteY55" fmla="*/ 2274837 h 4724400"/>
              <a:gd name="connsiteX56" fmla="*/ 4948590 w 5829300"/>
              <a:gd name="connsiteY56" fmla="*/ 2274837 h 4724400"/>
              <a:gd name="connsiteX57" fmla="*/ 5076282 w 5829300"/>
              <a:gd name="connsiteY57" fmla="*/ 2402539 h 4724400"/>
              <a:gd name="connsiteX58" fmla="*/ 5076282 w 5829300"/>
              <a:gd name="connsiteY58" fmla="*/ 3141736 h 4724400"/>
              <a:gd name="connsiteX59" fmla="*/ 4948590 w 5829300"/>
              <a:gd name="connsiteY59" fmla="*/ 3269437 h 4724400"/>
              <a:gd name="connsiteX60" fmla="*/ 3661743 w 5829300"/>
              <a:gd name="connsiteY60" fmla="*/ 3269437 h 4724400"/>
              <a:gd name="connsiteX61" fmla="*/ 3534042 w 5829300"/>
              <a:gd name="connsiteY61" fmla="*/ 3141736 h 4724400"/>
              <a:gd name="connsiteX62" fmla="*/ 3661743 w 5829300"/>
              <a:gd name="connsiteY62" fmla="*/ 3014034 h 4724400"/>
              <a:gd name="connsiteX63" fmla="*/ 4948590 w 5829300"/>
              <a:gd name="connsiteY63" fmla="*/ 3014034 h 4724400"/>
              <a:gd name="connsiteX64" fmla="*/ 5076282 w 5829300"/>
              <a:gd name="connsiteY64" fmla="*/ 3141736 h 4724400"/>
              <a:gd name="connsiteX65" fmla="*/ 5076282 w 5829300"/>
              <a:gd name="connsiteY65" fmla="*/ 966940 h 4724400"/>
              <a:gd name="connsiteX66" fmla="*/ 4948590 w 5829300"/>
              <a:gd name="connsiteY66" fmla="*/ 1094632 h 4724400"/>
              <a:gd name="connsiteX67" fmla="*/ 3661743 w 5829300"/>
              <a:gd name="connsiteY67" fmla="*/ 1094632 h 4724400"/>
              <a:gd name="connsiteX68" fmla="*/ 3534042 w 5829300"/>
              <a:gd name="connsiteY68" fmla="*/ 966940 h 4724400"/>
              <a:gd name="connsiteX69" fmla="*/ 3661743 w 5829300"/>
              <a:gd name="connsiteY69" fmla="*/ 839238 h 4724400"/>
              <a:gd name="connsiteX70" fmla="*/ 4948590 w 5829300"/>
              <a:gd name="connsiteY70" fmla="*/ 839238 h 4724400"/>
              <a:gd name="connsiteX71" fmla="*/ 5076282 w 5829300"/>
              <a:gd name="connsiteY71" fmla="*/ 966940 h 4724400"/>
              <a:gd name="connsiteX72" fmla="*/ 746436 w 5829300"/>
              <a:gd name="connsiteY72" fmla="*/ 1691650 h 4724400"/>
              <a:gd name="connsiteX73" fmla="*/ 874138 w 5829300"/>
              <a:gd name="connsiteY73" fmla="*/ 1563957 h 4724400"/>
              <a:gd name="connsiteX74" fmla="*/ 2160985 w 5829300"/>
              <a:gd name="connsiteY74" fmla="*/ 1563957 h 4724400"/>
              <a:gd name="connsiteX75" fmla="*/ 2288686 w 5829300"/>
              <a:gd name="connsiteY75" fmla="*/ 1691650 h 4724400"/>
              <a:gd name="connsiteX76" fmla="*/ 2160985 w 5829300"/>
              <a:gd name="connsiteY76" fmla="*/ 1819351 h 4724400"/>
              <a:gd name="connsiteX77" fmla="*/ 874786 w 5829300"/>
              <a:gd name="connsiteY77" fmla="*/ 1819351 h 4724400"/>
              <a:gd name="connsiteX78" fmla="*/ 746436 w 5829300"/>
              <a:gd name="connsiteY78" fmla="*/ 1691650 h 4724400"/>
              <a:gd name="connsiteX79" fmla="*/ 746436 w 5829300"/>
              <a:gd name="connsiteY79" fmla="*/ 2402539 h 4724400"/>
              <a:gd name="connsiteX80" fmla="*/ 874138 w 5829300"/>
              <a:gd name="connsiteY80" fmla="*/ 2274837 h 4724400"/>
              <a:gd name="connsiteX81" fmla="*/ 2160985 w 5829300"/>
              <a:gd name="connsiteY81" fmla="*/ 2274837 h 4724400"/>
              <a:gd name="connsiteX82" fmla="*/ 2288686 w 5829300"/>
              <a:gd name="connsiteY82" fmla="*/ 2402539 h 4724400"/>
              <a:gd name="connsiteX83" fmla="*/ 2160985 w 5829300"/>
              <a:gd name="connsiteY83" fmla="*/ 2530240 h 4724400"/>
              <a:gd name="connsiteX84" fmla="*/ 874786 w 5829300"/>
              <a:gd name="connsiteY84" fmla="*/ 2530240 h 4724400"/>
              <a:gd name="connsiteX85" fmla="*/ 746436 w 5829300"/>
              <a:gd name="connsiteY85" fmla="*/ 2402539 h 4724400"/>
              <a:gd name="connsiteX86" fmla="*/ 746436 w 5829300"/>
              <a:gd name="connsiteY86" fmla="*/ 3141736 h 4724400"/>
              <a:gd name="connsiteX87" fmla="*/ 874138 w 5829300"/>
              <a:gd name="connsiteY87" fmla="*/ 3014034 h 4724400"/>
              <a:gd name="connsiteX88" fmla="*/ 2160985 w 5829300"/>
              <a:gd name="connsiteY88" fmla="*/ 3014034 h 4724400"/>
              <a:gd name="connsiteX89" fmla="*/ 2288686 w 5829300"/>
              <a:gd name="connsiteY89" fmla="*/ 3141736 h 4724400"/>
              <a:gd name="connsiteX90" fmla="*/ 2160985 w 5829300"/>
              <a:gd name="connsiteY90" fmla="*/ 3269437 h 4724400"/>
              <a:gd name="connsiteX91" fmla="*/ 874786 w 5829300"/>
              <a:gd name="connsiteY91" fmla="*/ 3269437 h 4724400"/>
              <a:gd name="connsiteX92" fmla="*/ 746436 w 5829300"/>
              <a:gd name="connsiteY92" fmla="*/ 3141736 h 4724400"/>
              <a:gd name="connsiteX93" fmla="*/ 746436 w 5829300"/>
              <a:gd name="connsiteY93" fmla="*/ 966940 h 4724400"/>
              <a:gd name="connsiteX94" fmla="*/ 874138 w 5829300"/>
              <a:gd name="connsiteY94" fmla="*/ 839238 h 4724400"/>
              <a:gd name="connsiteX95" fmla="*/ 2160985 w 5829300"/>
              <a:gd name="connsiteY95" fmla="*/ 839238 h 4724400"/>
              <a:gd name="connsiteX96" fmla="*/ 2288686 w 5829300"/>
              <a:gd name="connsiteY96" fmla="*/ 966940 h 4724400"/>
              <a:gd name="connsiteX97" fmla="*/ 2160985 w 5829300"/>
              <a:gd name="connsiteY97" fmla="*/ 1094632 h 4724400"/>
              <a:gd name="connsiteX98" fmla="*/ 874786 w 5829300"/>
              <a:gd name="connsiteY98" fmla="*/ 1094632 h 4724400"/>
              <a:gd name="connsiteX99" fmla="*/ 746436 w 5829300"/>
              <a:gd name="connsiteY99" fmla="*/ 966940 h 472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5829300" h="4724400">
                <a:moveTo>
                  <a:pt x="5481095" y="0"/>
                </a:moveTo>
                <a:lnTo>
                  <a:pt x="355444" y="0"/>
                </a:lnTo>
                <a:cubicBezTo>
                  <a:pt x="156658" y="0"/>
                  <a:pt x="0" y="156658"/>
                  <a:pt x="0" y="355444"/>
                </a:cubicBezTo>
                <a:lnTo>
                  <a:pt x="0" y="3995461"/>
                </a:lnTo>
                <a:cubicBezTo>
                  <a:pt x="0" y="4002700"/>
                  <a:pt x="0" y="4009939"/>
                  <a:pt x="0" y="4016521"/>
                </a:cubicBezTo>
                <a:lnTo>
                  <a:pt x="0" y="4400274"/>
                </a:lnTo>
                <a:cubicBezTo>
                  <a:pt x="0" y="4578001"/>
                  <a:pt x="149419" y="4727419"/>
                  <a:pt x="327146" y="4727419"/>
                </a:cubicBezTo>
                <a:lnTo>
                  <a:pt x="2715863" y="4727419"/>
                </a:lnTo>
                <a:cubicBezTo>
                  <a:pt x="2794197" y="4727419"/>
                  <a:pt x="2858043" y="4699111"/>
                  <a:pt x="2914650" y="4656335"/>
                </a:cubicBezTo>
                <a:cubicBezTo>
                  <a:pt x="2971257" y="4699121"/>
                  <a:pt x="3035760" y="4727419"/>
                  <a:pt x="3113437" y="4727419"/>
                </a:cubicBezTo>
                <a:lnTo>
                  <a:pt x="5502821" y="4727419"/>
                </a:lnTo>
                <a:cubicBezTo>
                  <a:pt x="5680548" y="4727419"/>
                  <a:pt x="5829967" y="4578001"/>
                  <a:pt x="5829967" y="4400274"/>
                </a:cubicBezTo>
                <a:lnTo>
                  <a:pt x="5829967" y="3994804"/>
                </a:lnTo>
                <a:lnTo>
                  <a:pt x="5829967" y="354787"/>
                </a:lnTo>
                <a:cubicBezTo>
                  <a:pt x="5836539" y="156000"/>
                  <a:pt x="5680539" y="0"/>
                  <a:pt x="5481095" y="0"/>
                </a:cubicBezTo>
                <a:close/>
                <a:moveTo>
                  <a:pt x="2786958" y="4393035"/>
                </a:moveTo>
                <a:cubicBezTo>
                  <a:pt x="2786958" y="4428582"/>
                  <a:pt x="2758650" y="4456881"/>
                  <a:pt x="2723112" y="4456881"/>
                </a:cubicBezTo>
                <a:lnTo>
                  <a:pt x="334385" y="4456881"/>
                </a:lnTo>
                <a:cubicBezTo>
                  <a:pt x="298837" y="4456881"/>
                  <a:pt x="270539" y="4428573"/>
                  <a:pt x="270539" y="4393035"/>
                </a:cubicBezTo>
                <a:lnTo>
                  <a:pt x="270539" y="4123163"/>
                </a:lnTo>
                <a:lnTo>
                  <a:pt x="2786958" y="4123163"/>
                </a:lnTo>
                <a:lnTo>
                  <a:pt x="2786958" y="4393035"/>
                </a:lnTo>
                <a:lnTo>
                  <a:pt x="2786958" y="4393035"/>
                </a:lnTo>
                <a:close/>
                <a:moveTo>
                  <a:pt x="2786958" y="3859864"/>
                </a:moveTo>
                <a:lnTo>
                  <a:pt x="270529" y="3859864"/>
                </a:lnTo>
                <a:lnTo>
                  <a:pt x="270529" y="355444"/>
                </a:lnTo>
                <a:cubicBezTo>
                  <a:pt x="270529" y="305419"/>
                  <a:pt x="313315" y="263290"/>
                  <a:pt x="362683" y="263290"/>
                </a:cubicBezTo>
                <a:lnTo>
                  <a:pt x="2786948" y="263290"/>
                </a:lnTo>
                <a:lnTo>
                  <a:pt x="2786958" y="3859864"/>
                </a:lnTo>
                <a:lnTo>
                  <a:pt x="2786958" y="3859864"/>
                </a:lnTo>
                <a:close/>
                <a:moveTo>
                  <a:pt x="5573907" y="4393035"/>
                </a:moveTo>
                <a:cubicBezTo>
                  <a:pt x="5573907" y="4428582"/>
                  <a:pt x="5545598" y="4456881"/>
                  <a:pt x="5510060" y="4456881"/>
                </a:cubicBezTo>
                <a:lnTo>
                  <a:pt x="3121333" y="4456881"/>
                </a:lnTo>
                <a:cubicBezTo>
                  <a:pt x="3085786" y="4456881"/>
                  <a:pt x="3057487" y="4428573"/>
                  <a:pt x="3057487" y="4393035"/>
                </a:cubicBezTo>
                <a:lnTo>
                  <a:pt x="3057487" y="4123163"/>
                </a:lnTo>
                <a:lnTo>
                  <a:pt x="5573907" y="4123163"/>
                </a:lnTo>
                <a:lnTo>
                  <a:pt x="5573907" y="4393035"/>
                </a:lnTo>
                <a:close/>
                <a:moveTo>
                  <a:pt x="5573907" y="3859864"/>
                </a:moveTo>
                <a:lnTo>
                  <a:pt x="3050248" y="3859864"/>
                </a:lnTo>
                <a:lnTo>
                  <a:pt x="3050248" y="262633"/>
                </a:lnTo>
                <a:lnTo>
                  <a:pt x="5481752" y="262633"/>
                </a:lnTo>
                <a:cubicBezTo>
                  <a:pt x="5531777" y="262633"/>
                  <a:pt x="5573907" y="305419"/>
                  <a:pt x="5573907" y="354787"/>
                </a:cubicBezTo>
                <a:lnTo>
                  <a:pt x="5573907" y="3859864"/>
                </a:lnTo>
                <a:lnTo>
                  <a:pt x="5573907" y="3859864"/>
                </a:lnTo>
                <a:close/>
                <a:moveTo>
                  <a:pt x="5076282" y="1691650"/>
                </a:moveTo>
                <a:cubicBezTo>
                  <a:pt x="5076282" y="1762735"/>
                  <a:pt x="5019675" y="1819351"/>
                  <a:pt x="4948590" y="1819351"/>
                </a:cubicBezTo>
                <a:lnTo>
                  <a:pt x="3661743" y="1819351"/>
                </a:lnTo>
                <a:cubicBezTo>
                  <a:pt x="3590658" y="1819351"/>
                  <a:pt x="3534042" y="1762744"/>
                  <a:pt x="3534042" y="1691650"/>
                </a:cubicBezTo>
                <a:cubicBezTo>
                  <a:pt x="3534042" y="1620564"/>
                  <a:pt x="3590649" y="1563957"/>
                  <a:pt x="3661743" y="1563957"/>
                </a:cubicBezTo>
                <a:lnTo>
                  <a:pt x="4948590" y="1563957"/>
                </a:lnTo>
                <a:cubicBezTo>
                  <a:pt x="5019018" y="1563957"/>
                  <a:pt x="5076282" y="1620564"/>
                  <a:pt x="5076282" y="1691650"/>
                </a:cubicBezTo>
                <a:close/>
                <a:moveTo>
                  <a:pt x="5076282" y="2402539"/>
                </a:moveTo>
                <a:cubicBezTo>
                  <a:pt x="5076282" y="2473623"/>
                  <a:pt x="5019675" y="2530240"/>
                  <a:pt x="4948590" y="2530240"/>
                </a:cubicBezTo>
                <a:lnTo>
                  <a:pt x="3661743" y="2530240"/>
                </a:lnTo>
                <a:cubicBezTo>
                  <a:pt x="3590658" y="2530240"/>
                  <a:pt x="3534042" y="2473633"/>
                  <a:pt x="3534042" y="2402539"/>
                </a:cubicBezTo>
                <a:cubicBezTo>
                  <a:pt x="3534042" y="2331444"/>
                  <a:pt x="3590649" y="2274837"/>
                  <a:pt x="3661743" y="2274837"/>
                </a:cubicBezTo>
                <a:lnTo>
                  <a:pt x="4948590" y="2274837"/>
                </a:lnTo>
                <a:cubicBezTo>
                  <a:pt x="5019018" y="2274846"/>
                  <a:pt x="5076282" y="2331453"/>
                  <a:pt x="5076282" y="2402539"/>
                </a:cubicBezTo>
                <a:close/>
                <a:moveTo>
                  <a:pt x="5076282" y="3141736"/>
                </a:moveTo>
                <a:cubicBezTo>
                  <a:pt x="5076282" y="3212821"/>
                  <a:pt x="5019675" y="3269437"/>
                  <a:pt x="4948590" y="3269437"/>
                </a:cubicBezTo>
                <a:lnTo>
                  <a:pt x="3661743" y="3269437"/>
                </a:lnTo>
                <a:cubicBezTo>
                  <a:pt x="3590658" y="3269437"/>
                  <a:pt x="3534042" y="3212830"/>
                  <a:pt x="3534042" y="3141736"/>
                </a:cubicBezTo>
                <a:cubicBezTo>
                  <a:pt x="3534042" y="3070651"/>
                  <a:pt x="3590649" y="3014034"/>
                  <a:pt x="3661743" y="3014034"/>
                </a:cubicBezTo>
                <a:lnTo>
                  <a:pt x="4948590" y="3014034"/>
                </a:lnTo>
                <a:cubicBezTo>
                  <a:pt x="5019018" y="3014043"/>
                  <a:pt x="5076282" y="3070651"/>
                  <a:pt x="5076282" y="3141736"/>
                </a:cubicBezTo>
                <a:close/>
                <a:moveTo>
                  <a:pt x="5076282" y="966940"/>
                </a:moveTo>
                <a:cubicBezTo>
                  <a:pt x="5076282" y="1038025"/>
                  <a:pt x="5019675" y="1094632"/>
                  <a:pt x="4948590" y="1094632"/>
                </a:cubicBezTo>
                <a:lnTo>
                  <a:pt x="3661743" y="1094632"/>
                </a:lnTo>
                <a:cubicBezTo>
                  <a:pt x="3590658" y="1094632"/>
                  <a:pt x="3534042" y="1038025"/>
                  <a:pt x="3534042" y="966940"/>
                </a:cubicBezTo>
                <a:cubicBezTo>
                  <a:pt x="3534042" y="895855"/>
                  <a:pt x="3590649" y="839238"/>
                  <a:pt x="3661743" y="839238"/>
                </a:cubicBezTo>
                <a:lnTo>
                  <a:pt x="4948590" y="839238"/>
                </a:lnTo>
                <a:cubicBezTo>
                  <a:pt x="5019018" y="831342"/>
                  <a:pt x="5076282" y="888606"/>
                  <a:pt x="5076282" y="966940"/>
                </a:cubicBezTo>
                <a:close/>
                <a:moveTo>
                  <a:pt x="746436" y="1691650"/>
                </a:moveTo>
                <a:cubicBezTo>
                  <a:pt x="746436" y="1620564"/>
                  <a:pt x="803043" y="1563957"/>
                  <a:pt x="874138" y="1563957"/>
                </a:cubicBezTo>
                <a:lnTo>
                  <a:pt x="2160985" y="1563957"/>
                </a:lnTo>
                <a:cubicBezTo>
                  <a:pt x="2232070" y="1563957"/>
                  <a:pt x="2288686" y="1620564"/>
                  <a:pt x="2288686" y="1691650"/>
                </a:cubicBezTo>
                <a:cubicBezTo>
                  <a:pt x="2288686" y="1762735"/>
                  <a:pt x="2232079" y="1819351"/>
                  <a:pt x="2160985" y="1819351"/>
                </a:cubicBezTo>
                <a:lnTo>
                  <a:pt x="874786" y="1819351"/>
                </a:lnTo>
                <a:cubicBezTo>
                  <a:pt x="803700" y="1826590"/>
                  <a:pt x="746436" y="1769983"/>
                  <a:pt x="746436" y="1691650"/>
                </a:cubicBezTo>
                <a:close/>
                <a:moveTo>
                  <a:pt x="746436" y="2402539"/>
                </a:moveTo>
                <a:cubicBezTo>
                  <a:pt x="746436" y="2331453"/>
                  <a:pt x="803043" y="2274837"/>
                  <a:pt x="874138" y="2274837"/>
                </a:cubicBezTo>
                <a:lnTo>
                  <a:pt x="2160985" y="2274837"/>
                </a:lnTo>
                <a:cubicBezTo>
                  <a:pt x="2232070" y="2274837"/>
                  <a:pt x="2288686" y="2331444"/>
                  <a:pt x="2288686" y="2402539"/>
                </a:cubicBezTo>
                <a:cubicBezTo>
                  <a:pt x="2288686" y="2473633"/>
                  <a:pt x="2232079" y="2530240"/>
                  <a:pt x="2160985" y="2530240"/>
                </a:cubicBezTo>
                <a:lnTo>
                  <a:pt x="874786" y="2530240"/>
                </a:lnTo>
                <a:cubicBezTo>
                  <a:pt x="803700" y="2537479"/>
                  <a:pt x="746436" y="2473633"/>
                  <a:pt x="746436" y="2402539"/>
                </a:cubicBezTo>
                <a:close/>
                <a:moveTo>
                  <a:pt x="746436" y="3141736"/>
                </a:moveTo>
                <a:cubicBezTo>
                  <a:pt x="746436" y="3070651"/>
                  <a:pt x="803043" y="3014034"/>
                  <a:pt x="874138" y="3014034"/>
                </a:cubicBezTo>
                <a:lnTo>
                  <a:pt x="2160985" y="3014034"/>
                </a:lnTo>
                <a:cubicBezTo>
                  <a:pt x="2232070" y="3014034"/>
                  <a:pt x="2288686" y="3070641"/>
                  <a:pt x="2288686" y="3141736"/>
                </a:cubicBezTo>
                <a:cubicBezTo>
                  <a:pt x="2288686" y="3212821"/>
                  <a:pt x="2232079" y="3269437"/>
                  <a:pt x="2160985" y="3269437"/>
                </a:cubicBezTo>
                <a:lnTo>
                  <a:pt x="874786" y="3269437"/>
                </a:lnTo>
                <a:cubicBezTo>
                  <a:pt x="803700" y="3277333"/>
                  <a:pt x="746436" y="3220069"/>
                  <a:pt x="746436" y="3141736"/>
                </a:cubicBezTo>
                <a:close/>
                <a:moveTo>
                  <a:pt x="746436" y="966940"/>
                </a:moveTo>
                <a:cubicBezTo>
                  <a:pt x="746436" y="895855"/>
                  <a:pt x="803043" y="839238"/>
                  <a:pt x="874138" y="839238"/>
                </a:cubicBezTo>
                <a:lnTo>
                  <a:pt x="2160985" y="839238"/>
                </a:lnTo>
                <a:cubicBezTo>
                  <a:pt x="2232070" y="839238"/>
                  <a:pt x="2288686" y="895845"/>
                  <a:pt x="2288686" y="966940"/>
                </a:cubicBezTo>
                <a:cubicBezTo>
                  <a:pt x="2288686" y="1038025"/>
                  <a:pt x="2232079" y="1094632"/>
                  <a:pt x="2160985" y="1094632"/>
                </a:cubicBezTo>
                <a:lnTo>
                  <a:pt x="874786" y="1094632"/>
                </a:lnTo>
                <a:cubicBezTo>
                  <a:pt x="803700" y="1094632"/>
                  <a:pt x="746436" y="1038025"/>
                  <a:pt x="746436" y="966940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s-ES" dirty="0"/>
          </a:p>
        </p:txBody>
      </p:sp>
      <p:sp>
        <p:nvSpPr>
          <p:cNvPr id="29" name="Forma libre 370">
            <a:extLst>
              <a:ext uri="{FF2B5EF4-FFF2-40B4-BE49-F238E27FC236}">
                <a16:creationId xmlns:a16="http://schemas.microsoft.com/office/drawing/2014/main" id="{62BA3FD6-7BE3-412F-B884-A5B1522A1DCB}"/>
              </a:ext>
            </a:extLst>
          </p:cNvPr>
          <p:cNvSpPr/>
          <p:nvPr/>
        </p:nvSpPr>
        <p:spPr>
          <a:xfrm>
            <a:off x="4191721" y="2632545"/>
            <a:ext cx="406558" cy="370577"/>
          </a:xfrm>
          <a:custGeom>
            <a:avLst/>
            <a:gdLst>
              <a:gd name="connsiteX0" fmla="*/ 4017333 w 5816813"/>
              <a:gd name="connsiteY0" fmla="*/ 717429 h 6226179"/>
              <a:gd name="connsiteX1" fmla="*/ 4184079 w 5816813"/>
              <a:gd name="connsiteY1" fmla="*/ 437184 h 6226179"/>
              <a:gd name="connsiteX2" fmla="*/ 4373244 w 5816813"/>
              <a:gd name="connsiteY2" fmla="*/ 383938 h 6226179"/>
              <a:gd name="connsiteX3" fmla="*/ 4426491 w 5816813"/>
              <a:gd name="connsiteY3" fmla="*/ 573104 h 6226179"/>
              <a:gd name="connsiteX4" fmla="*/ 4259745 w 5816813"/>
              <a:gd name="connsiteY4" fmla="*/ 853348 h 6226179"/>
              <a:gd name="connsiteX5" fmla="*/ 4138534 w 5816813"/>
              <a:gd name="connsiteY5" fmla="*/ 921313 h 6226179"/>
              <a:gd name="connsiteX6" fmla="*/ 4070579 w 5816813"/>
              <a:gd name="connsiteY6" fmla="*/ 905900 h 6226179"/>
              <a:gd name="connsiteX7" fmla="*/ 4017333 w 5816813"/>
              <a:gd name="connsiteY7" fmla="*/ 717429 h 6226179"/>
              <a:gd name="connsiteX8" fmla="*/ 1565875 w 5816813"/>
              <a:gd name="connsiteY8" fmla="*/ 854053 h 6226179"/>
              <a:gd name="connsiteX9" fmla="*/ 1687085 w 5816813"/>
              <a:gd name="connsiteY9" fmla="*/ 922017 h 6226179"/>
              <a:gd name="connsiteX10" fmla="*/ 1755050 w 5816813"/>
              <a:gd name="connsiteY10" fmla="*/ 906604 h 6226179"/>
              <a:gd name="connsiteX11" fmla="*/ 1808296 w 5816813"/>
              <a:gd name="connsiteY11" fmla="*/ 717439 h 6226179"/>
              <a:gd name="connsiteX12" fmla="*/ 1641550 w 5816813"/>
              <a:gd name="connsiteY12" fmla="*/ 437194 h 6226179"/>
              <a:gd name="connsiteX13" fmla="*/ 1452385 w 5816813"/>
              <a:gd name="connsiteY13" fmla="*/ 383948 h 6226179"/>
              <a:gd name="connsiteX14" fmla="*/ 1399139 w 5816813"/>
              <a:gd name="connsiteY14" fmla="*/ 573113 h 6226179"/>
              <a:gd name="connsiteX15" fmla="*/ 1565875 w 5816813"/>
              <a:gd name="connsiteY15" fmla="*/ 854053 h 6226179"/>
              <a:gd name="connsiteX16" fmla="*/ 2912462 w 5816813"/>
              <a:gd name="connsiteY16" fmla="*/ 596923 h 6226179"/>
              <a:gd name="connsiteX17" fmla="*/ 3048381 w 5816813"/>
              <a:gd name="connsiteY17" fmla="*/ 461004 h 6226179"/>
              <a:gd name="connsiteX18" fmla="*/ 3048381 w 5816813"/>
              <a:gd name="connsiteY18" fmla="*/ 135919 h 6226179"/>
              <a:gd name="connsiteX19" fmla="*/ 2912462 w 5816813"/>
              <a:gd name="connsiteY19" fmla="*/ 0 h 6226179"/>
              <a:gd name="connsiteX20" fmla="*/ 2776543 w 5816813"/>
              <a:gd name="connsiteY20" fmla="*/ 135919 h 6226179"/>
              <a:gd name="connsiteX21" fmla="*/ 2776543 w 5816813"/>
              <a:gd name="connsiteY21" fmla="*/ 461004 h 6226179"/>
              <a:gd name="connsiteX22" fmla="*/ 2912462 w 5816813"/>
              <a:gd name="connsiteY22" fmla="*/ 596923 h 6226179"/>
              <a:gd name="connsiteX23" fmla="*/ 461004 w 5816813"/>
              <a:gd name="connsiteY23" fmla="*/ 2768137 h 6226179"/>
              <a:gd name="connsiteX24" fmla="*/ 135919 w 5816813"/>
              <a:gd name="connsiteY24" fmla="*/ 2768137 h 6226179"/>
              <a:gd name="connsiteX25" fmla="*/ 0 w 5816813"/>
              <a:gd name="connsiteY25" fmla="*/ 2904056 h 6226179"/>
              <a:gd name="connsiteX26" fmla="*/ 135919 w 5816813"/>
              <a:gd name="connsiteY26" fmla="*/ 3039975 h 6226179"/>
              <a:gd name="connsiteX27" fmla="*/ 461004 w 5816813"/>
              <a:gd name="connsiteY27" fmla="*/ 3039975 h 6226179"/>
              <a:gd name="connsiteX28" fmla="*/ 596923 w 5816813"/>
              <a:gd name="connsiteY28" fmla="*/ 2904056 h 6226179"/>
              <a:gd name="connsiteX29" fmla="*/ 461004 w 5816813"/>
              <a:gd name="connsiteY29" fmla="*/ 2768137 h 6226179"/>
              <a:gd name="connsiteX30" fmla="*/ 5689710 w 5816813"/>
              <a:gd name="connsiteY30" fmla="*/ 2768137 h 6226179"/>
              <a:gd name="connsiteX31" fmla="*/ 5364626 w 5816813"/>
              <a:gd name="connsiteY31" fmla="*/ 2768137 h 6226179"/>
              <a:gd name="connsiteX32" fmla="*/ 5228706 w 5816813"/>
              <a:gd name="connsiteY32" fmla="*/ 2904056 h 6226179"/>
              <a:gd name="connsiteX33" fmla="*/ 5364626 w 5816813"/>
              <a:gd name="connsiteY33" fmla="*/ 3039975 h 6226179"/>
              <a:gd name="connsiteX34" fmla="*/ 5689710 w 5816813"/>
              <a:gd name="connsiteY34" fmla="*/ 3039975 h 6226179"/>
              <a:gd name="connsiteX35" fmla="*/ 5825629 w 5816813"/>
              <a:gd name="connsiteY35" fmla="*/ 2904056 h 6226179"/>
              <a:gd name="connsiteX36" fmla="*/ 5689710 w 5816813"/>
              <a:gd name="connsiteY36" fmla="*/ 2768137 h 6226179"/>
              <a:gd name="connsiteX37" fmla="*/ 5439587 w 5816813"/>
              <a:gd name="connsiteY37" fmla="*/ 1451681 h 6226179"/>
              <a:gd name="connsiteX38" fmla="*/ 5250422 w 5816813"/>
              <a:gd name="connsiteY38" fmla="*/ 1398434 h 6226179"/>
              <a:gd name="connsiteX39" fmla="*/ 4970177 w 5816813"/>
              <a:gd name="connsiteY39" fmla="*/ 1565180 h 6226179"/>
              <a:gd name="connsiteX40" fmla="*/ 4916931 w 5816813"/>
              <a:gd name="connsiteY40" fmla="*/ 1754345 h 6226179"/>
              <a:gd name="connsiteX41" fmla="*/ 5038141 w 5816813"/>
              <a:gd name="connsiteY41" fmla="*/ 1822310 h 6226179"/>
              <a:gd name="connsiteX42" fmla="*/ 5106096 w 5816813"/>
              <a:gd name="connsiteY42" fmla="*/ 1806896 h 6226179"/>
              <a:gd name="connsiteX43" fmla="*/ 5386341 w 5816813"/>
              <a:gd name="connsiteY43" fmla="*/ 1640151 h 6226179"/>
              <a:gd name="connsiteX44" fmla="*/ 5439587 w 5816813"/>
              <a:gd name="connsiteY44" fmla="*/ 1451681 h 6226179"/>
              <a:gd name="connsiteX45" fmla="*/ 4698339 w 5816813"/>
              <a:gd name="connsiteY45" fmla="*/ 2889347 h 6226179"/>
              <a:gd name="connsiteX46" fmla="*/ 4463629 w 5816813"/>
              <a:gd name="connsiteY46" fmla="*/ 3774931 h 6226179"/>
              <a:gd name="connsiteX47" fmla="*/ 4433497 w 5816813"/>
              <a:gd name="connsiteY47" fmla="*/ 3828177 h 6226179"/>
              <a:gd name="connsiteX48" fmla="*/ 4418084 w 5816813"/>
              <a:gd name="connsiteY48" fmla="*/ 3850597 h 6226179"/>
              <a:gd name="connsiteX49" fmla="*/ 4221207 w 5816813"/>
              <a:gd name="connsiteY49" fmla="*/ 4107727 h 6226179"/>
              <a:gd name="connsiteX50" fmla="*/ 3827463 w 5816813"/>
              <a:gd name="connsiteY50" fmla="*/ 5000317 h 6226179"/>
              <a:gd name="connsiteX51" fmla="*/ 3827463 w 5816813"/>
              <a:gd name="connsiteY51" fmla="*/ 5008029 h 6226179"/>
              <a:gd name="connsiteX52" fmla="*/ 3835175 w 5816813"/>
              <a:gd name="connsiteY52" fmla="*/ 5068282 h 6226179"/>
              <a:gd name="connsiteX53" fmla="*/ 3835175 w 5816813"/>
              <a:gd name="connsiteY53" fmla="*/ 5719156 h 6226179"/>
              <a:gd name="connsiteX54" fmla="*/ 3320925 w 5816813"/>
              <a:gd name="connsiteY54" fmla="*/ 6233406 h 6226179"/>
              <a:gd name="connsiteX55" fmla="*/ 2481590 w 5816813"/>
              <a:gd name="connsiteY55" fmla="*/ 6233406 h 6226179"/>
              <a:gd name="connsiteX56" fmla="*/ 1967340 w 5816813"/>
              <a:gd name="connsiteY56" fmla="*/ 5719156 h 6226179"/>
              <a:gd name="connsiteX57" fmla="*/ 1967340 w 5816813"/>
              <a:gd name="connsiteY57" fmla="*/ 5068282 h 6226179"/>
              <a:gd name="connsiteX58" fmla="*/ 1967340 w 5816813"/>
              <a:gd name="connsiteY58" fmla="*/ 5030449 h 6226179"/>
              <a:gd name="connsiteX59" fmla="*/ 1967340 w 5816813"/>
              <a:gd name="connsiteY59" fmla="*/ 5000327 h 6226179"/>
              <a:gd name="connsiteX60" fmla="*/ 1589009 w 5816813"/>
              <a:gd name="connsiteY60" fmla="*/ 4130157 h 6226179"/>
              <a:gd name="connsiteX61" fmla="*/ 1362010 w 5816813"/>
              <a:gd name="connsiteY61" fmla="*/ 3827492 h 6226179"/>
              <a:gd name="connsiteX62" fmla="*/ 1339590 w 5816813"/>
              <a:gd name="connsiteY62" fmla="*/ 3789659 h 6226179"/>
              <a:gd name="connsiteX63" fmla="*/ 1097179 w 5816813"/>
              <a:gd name="connsiteY63" fmla="*/ 2897068 h 6226179"/>
              <a:gd name="connsiteX64" fmla="*/ 2897763 w 5816813"/>
              <a:gd name="connsiteY64" fmla="*/ 1096484 h 6226179"/>
              <a:gd name="connsiteX65" fmla="*/ 4698339 w 5816813"/>
              <a:gd name="connsiteY65" fmla="*/ 2889347 h 6226179"/>
              <a:gd name="connsiteX66" fmla="*/ 3555625 w 5816813"/>
              <a:gd name="connsiteY66" fmla="*/ 5143929 h 6226179"/>
              <a:gd name="connsiteX67" fmla="*/ 2246880 w 5816813"/>
              <a:gd name="connsiteY67" fmla="*/ 5143929 h 6226179"/>
              <a:gd name="connsiteX68" fmla="*/ 2246880 w 5816813"/>
              <a:gd name="connsiteY68" fmla="*/ 5401059 h 6226179"/>
              <a:gd name="connsiteX69" fmla="*/ 3555625 w 5816813"/>
              <a:gd name="connsiteY69" fmla="*/ 5401059 h 6226179"/>
              <a:gd name="connsiteX70" fmla="*/ 3555625 w 5816813"/>
              <a:gd name="connsiteY70" fmla="*/ 5143929 h 6226179"/>
              <a:gd name="connsiteX71" fmla="*/ 3555625 w 5816813"/>
              <a:gd name="connsiteY71" fmla="*/ 5143929 h 6226179"/>
              <a:gd name="connsiteX72" fmla="*/ 3555625 w 5816813"/>
              <a:gd name="connsiteY72" fmla="*/ 5734550 h 6226179"/>
              <a:gd name="connsiteX73" fmla="*/ 3555625 w 5816813"/>
              <a:gd name="connsiteY73" fmla="*/ 5681304 h 6226179"/>
              <a:gd name="connsiteX74" fmla="*/ 2246880 w 5816813"/>
              <a:gd name="connsiteY74" fmla="*/ 5681304 h 6226179"/>
              <a:gd name="connsiteX75" fmla="*/ 2246880 w 5816813"/>
              <a:gd name="connsiteY75" fmla="*/ 5734550 h 6226179"/>
              <a:gd name="connsiteX76" fmla="*/ 2481590 w 5816813"/>
              <a:gd name="connsiteY76" fmla="*/ 5946135 h 6226179"/>
              <a:gd name="connsiteX77" fmla="*/ 3321629 w 5816813"/>
              <a:gd name="connsiteY77" fmla="*/ 5946135 h 6226179"/>
              <a:gd name="connsiteX78" fmla="*/ 3555625 w 5816813"/>
              <a:gd name="connsiteY78" fmla="*/ 5734550 h 6226179"/>
              <a:gd name="connsiteX79" fmla="*/ 4418084 w 5816813"/>
              <a:gd name="connsiteY79" fmla="*/ 2889347 h 6226179"/>
              <a:gd name="connsiteX80" fmla="*/ 2897040 w 5816813"/>
              <a:gd name="connsiteY80" fmla="*/ 1368303 h 6226179"/>
              <a:gd name="connsiteX81" fmla="*/ 1376005 w 5816813"/>
              <a:gd name="connsiteY81" fmla="*/ 2889347 h 6226179"/>
              <a:gd name="connsiteX82" fmla="*/ 1587590 w 5816813"/>
              <a:gd name="connsiteY82" fmla="*/ 3661432 h 6226179"/>
              <a:gd name="connsiteX83" fmla="*/ 1587590 w 5816813"/>
              <a:gd name="connsiteY83" fmla="*/ 3661432 h 6226179"/>
              <a:gd name="connsiteX84" fmla="*/ 1587590 w 5816813"/>
              <a:gd name="connsiteY84" fmla="*/ 3669134 h 6226179"/>
              <a:gd name="connsiteX85" fmla="*/ 1792169 w 5816813"/>
              <a:gd name="connsiteY85" fmla="*/ 3941677 h 6226179"/>
              <a:gd name="connsiteX86" fmla="*/ 1807582 w 5816813"/>
              <a:gd name="connsiteY86" fmla="*/ 3957090 h 6226179"/>
              <a:gd name="connsiteX87" fmla="*/ 2239159 w 5816813"/>
              <a:gd name="connsiteY87" fmla="*/ 4865093 h 6226179"/>
              <a:gd name="connsiteX88" fmla="*/ 3563336 w 5816813"/>
              <a:gd name="connsiteY88" fmla="*/ 4865093 h 6226179"/>
              <a:gd name="connsiteX89" fmla="*/ 4009631 w 5816813"/>
              <a:gd name="connsiteY89" fmla="*/ 3934670 h 6226179"/>
              <a:gd name="connsiteX90" fmla="*/ 4025045 w 5816813"/>
              <a:gd name="connsiteY90" fmla="*/ 3919257 h 6226179"/>
              <a:gd name="connsiteX91" fmla="*/ 4198797 w 5816813"/>
              <a:gd name="connsiteY91" fmla="*/ 3684547 h 6226179"/>
              <a:gd name="connsiteX92" fmla="*/ 4206508 w 5816813"/>
              <a:gd name="connsiteY92" fmla="*/ 3669134 h 6226179"/>
              <a:gd name="connsiteX93" fmla="*/ 4214220 w 5816813"/>
              <a:gd name="connsiteY93" fmla="*/ 3653720 h 6226179"/>
              <a:gd name="connsiteX94" fmla="*/ 4418084 w 5816813"/>
              <a:gd name="connsiteY94" fmla="*/ 2889347 h 6226179"/>
              <a:gd name="connsiteX95" fmla="*/ 854748 w 5816813"/>
              <a:gd name="connsiteY95" fmla="*/ 1565180 h 6226179"/>
              <a:gd name="connsiteX96" fmla="*/ 574503 w 5816813"/>
              <a:gd name="connsiteY96" fmla="*/ 1398434 h 6226179"/>
              <a:gd name="connsiteX97" fmla="*/ 385338 w 5816813"/>
              <a:gd name="connsiteY97" fmla="*/ 1451681 h 6226179"/>
              <a:gd name="connsiteX98" fmla="*/ 438584 w 5816813"/>
              <a:gd name="connsiteY98" fmla="*/ 1640846 h 6226179"/>
              <a:gd name="connsiteX99" fmla="*/ 718829 w 5816813"/>
              <a:gd name="connsiteY99" fmla="*/ 1807591 h 6226179"/>
              <a:gd name="connsiteX100" fmla="*/ 786793 w 5816813"/>
              <a:gd name="connsiteY100" fmla="*/ 1823005 h 6226179"/>
              <a:gd name="connsiteX101" fmla="*/ 908004 w 5816813"/>
              <a:gd name="connsiteY101" fmla="*/ 1755040 h 6226179"/>
              <a:gd name="connsiteX102" fmla="*/ 854748 w 5816813"/>
              <a:gd name="connsiteY102" fmla="*/ 1565180 h 6226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</a:cxnLst>
            <a:rect l="l" t="t" r="r" b="b"/>
            <a:pathLst>
              <a:path w="5816813" h="6226179">
                <a:moveTo>
                  <a:pt x="4017333" y="717429"/>
                </a:moveTo>
                <a:lnTo>
                  <a:pt x="4184079" y="437184"/>
                </a:lnTo>
                <a:cubicBezTo>
                  <a:pt x="4221912" y="369220"/>
                  <a:pt x="4305289" y="346105"/>
                  <a:pt x="4373244" y="383938"/>
                </a:cubicBezTo>
                <a:cubicBezTo>
                  <a:pt x="4441199" y="421771"/>
                  <a:pt x="4464324" y="505149"/>
                  <a:pt x="4426491" y="573104"/>
                </a:cubicBezTo>
                <a:lnTo>
                  <a:pt x="4259745" y="853348"/>
                </a:lnTo>
                <a:cubicBezTo>
                  <a:pt x="4237325" y="898893"/>
                  <a:pt x="4184079" y="921313"/>
                  <a:pt x="4138534" y="921313"/>
                </a:cubicBezTo>
                <a:cubicBezTo>
                  <a:pt x="4116114" y="921313"/>
                  <a:pt x="4092990" y="913601"/>
                  <a:pt x="4070579" y="905900"/>
                </a:cubicBezTo>
                <a:cubicBezTo>
                  <a:pt x="4001920" y="868762"/>
                  <a:pt x="3979500" y="786089"/>
                  <a:pt x="4017333" y="717429"/>
                </a:cubicBezTo>
                <a:close/>
                <a:moveTo>
                  <a:pt x="1565875" y="854053"/>
                </a:moveTo>
                <a:cubicBezTo>
                  <a:pt x="1588295" y="899597"/>
                  <a:pt x="1641541" y="922017"/>
                  <a:pt x="1687085" y="922017"/>
                </a:cubicBezTo>
                <a:cubicBezTo>
                  <a:pt x="1709505" y="922017"/>
                  <a:pt x="1732630" y="914306"/>
                  <a:pt x="1755050" y="906604"/>
                </a:cubicBezTo>
                <a:cubicBezTo>
                  <a:pt x="1823014" y="868771"/>
                  <a:pt x="1846129" y="785394"/>
                  <a:pt x="1808296" y="717439"/>
                </a:cubicBezTo>
                <a:lnTo>
                  <a:pt x="1641550" y="437194"/>
                </a:lnTo>
                <a:cubicBezTo>
                  <a:pt x="1603717" y="369230"/>
                  <a:pt x="1520340" y="346115"/>
                  <a:pt x="1452385" y="383948"/>
                </a:cubicBezTo>
                <a:cubicBezTo>
                  <a:pt x="1384430" y="421781"/>
                  <a:pt x="1361306" y="505158"/>
                  <a:pt x="1399139" y="573113"/>
                </a:cubicBezTo>
                <a:lnTo>
                  <a:pt x="1565875" y="854053"/>
                </a:lnTo>
                <a:close/>
                <a:moveTo>
                  <a:pt x="2912462" y="596923"/>
                </a:moveTo>
                <a:cubicBezTo>
                  <a:pt x="2988129" y="596923"/>
                  <a:pt x="3048381" y="536670"/>
                  <a:pt x="3048381" y="461004"/>
                </a:cubicBezTo>
                <a:lnTo>
                  <a:pt x="3048381" y="135919"/>
                </a:lnTo>
                <a:cubicBezTo>
                  <a:pt x="3048381" y="60253"/>
                  <a:pt x="2988129" y="0"/>
                  <a:pt x="2912462" y="0"/>
                </a:cubicBezTo>
                <a:cubicBezTo>
                  <a:pt x="2836796" y="0"/>
                  <a:pt x="2776543" y="60253"/>
                  <a:pt x="2776543" y="135919"/>
                </a:cubicBezTo>
                <a:lnTo>
                  <a:pt x="2776543" y="461004"/>
                </a:lnTo>
                <a:cubicBezTo>
                  <a:pt x="2768832" y="535975"/>
                  <a:pt x="2829085" y="596923"/>
                  <a:pt x="2912462" y="596923"/>
                </a:cubicBezTo>
                <a:close/>
                <a:moveTo>
                  <a:pt x="461004" y="2768137"/>
                </a:moveTo>
                <a:lnTo>
                  <a:pt x="135919" y="2768137"/>
                </a:lnTo>
                <a:cubicBezTo>
                  <a:pt x="60253" y="2768137"/>
                  <a:pt x="0" y="2828390"/>
                  <a:pt x="0" y="2904056"/>
                </a:cubicBezTo>
                <a:cubicBezTo>
                  <a:pt x="0" y="2979722"/>
                  <a:pt x="60253" y="3039975"/>
                  <a:pt x="135919" y="3039975"/>
                </a:cubicBezTo>
                <a:lnTo>
                  <a:pt x="461004" y="3039975"/>
                </a:lnTo>
                <a:cubicBezTo>
                  <a:pt x="536670" y="3039975"/>
                  <a:pt x="596923" y="2979722"/>
                  <a:pt x="596923" y="2904056"/>
                </a:cubicBezTo>
                <a:cubicBezTo>
                  <a:pt x="596923" y="2828390"/>
                  <a:pt x="536670" y="2768137"/>
                  <a:pt x="461004" y="2768137"/>
                </a:cubicBezTo>
                <a:close/>
                <a:moveTo>
                  <a:pt x="5689710" y="2768137"/>
                </a:moveTo>
                <a:lnTo>
                  <a:pt x="5364626" y="2768137"/>
                </a:lnTo>
                <a:cubicBezTo>
                  <a:pt x="5288959" y="2768137"/>
                  <a:pt x="5228706" y="2828390"/>
                  <a:pt x="5228706" y="2904056"/>
                </a:cubicBezTo>
                <a:cubicBezTo>
                  <a:pt x="5228706" y="2979722"/>
                  <a:pt x="5288959" y="3039975"/>
                  <a:pt x="5364626" y="3039975"/>
                </a:cubicBezTo>
                <a:lnTo>
                  <a:pt x="5689710" y="3039975"/>
                </a:lnTo>
                <a:cubicBezTo>
                  <a:pt x="5765376" y="3039975"/>
                  <a:pt x="5825629" y="2979722"/>
                  <a:pt x="5825629" y="2904056"/>
                </a:cubicBezTo>
                <a:cubicBezTo>
                  <a:pt x="5825629" y="2828390"/>
                  <a:pt x="5765376" y="2768137"/>
                  <a:pt x="5689710" y="2768137"/>
                </a:cubicBezTo>
                <a:close/>
                <a:moveTo>
                  <a:pt x="5439587" y="1451681"/>
                </a:moveTo>
                <a:cubicBezTo>
                  <a:pt x="5401754" y="1383716"/>
                  <a:pt x="5318376" y="1360601"/>
                  <a:pt x="5250422" y="1398434"/>
                </a:cubicBezTo>
                <a:lnTo>
                  <a:pt x="4970177" y="1565180"/>
                </a:lnTo>
                <a:cubicBezTo>
                  <a:pt x="4902222" y="1603013"/>
                  <a:pt x="4879098" y="1686390"/>
                  <a:pt x="4916931" y="1754345"/>
                </a:cubicBezTo>
                <a:cubicBezTo>
                  <a:pt x="4939351" y="1799890"/>
                  <a:pt x="4992597" y="1822310"/>
                  <a:pt x="5038141" y="1822310"/>
                </a:cubicBezTo>
                <a:cubicBezTo>
                  <a:pt x="5060561" y="1822310"/>
                  <a:pt x="5083686" y="1814598"/>
                  <a:pt x="5106096" y="1806896"/>
                </a:cubicBezTo>
                <a:lnTo>
                  <a:pt x="5386341" y="1640151"/>
                </a:lnTo>
                <a:cubicBezTo>
                  <a:pt x="5455000" y="1603013"/>
                  <a:pt x="5477420" y="1519635"/>
                  <a:pt x="5439587" y="1451681"/>
                </a:cubicBezTo>
                <a:close/>
                <a:moveTo>
                  <a:pt x="4698339" y="2889347"/>
                </a:moveTo>
                <a:cubicBezTo>
                  <a:pt x="4698339" y="3199723"/>
                  <a:pt x="4614961" y="3502388"/>
                  <a:pt x="4463629" y="3774931"/>
                </a:cubicBezTo>
                <a:cubicBezTo>
                  <a:pt x="4455927" y="3797351"/>
                  <a:pt x="4448215" y="3812764"/>
                  <a:pt x="4433497" y="3828177"/>
                </a:cubicBezTo>
                <a:lnTo>
                  <a:pt x="4418084" y="3850597"/>
                </a:lnTo>
                <a:cubicBezTo>
                  <a:pt x="4357831" y="3941677"/>
                  <a:pt x="4296873" y="4032061"/>
                  <a:pt x="4221207" y="4107727"/>
                </a:cubicBezTo>
                <a:cubicBezTo>
                  <a:pt x="3956376" y="4478356"/>
                  <a:pt x="3820456" y="4796434"/>
                  <a:pt x="3827463" y="5000317"/>
                </a:cubicBezTo>
                <a:lnTo>
                  <a:pt x="3827463" y="5008029"/>
                </a:lnTo>
                <a:cubicBezTo>
                  <a:pt x="3827463" y="5023442"/>
                  <a:pt x="3835175" y="5045862"/>
                  <a:pt x="3835175" y="5068282"/>
                </a:cubicBezTo>
                <a:lnTo>
                  <a:pt x="3835175" y="5719156"/>
                </a:lnTo>
                <a:cubicBezTo>
                  <a:pt x="3835175" y="6006407"/>
                  <a:pt x="3600465" y="6233406"/>
                  <a:pt x="3320925" y="6233406"/>
                </a:cubicBezTo>
                <a:lnTo>
                  <a:pt x="2481590" y="6233406"/>
                </a:lnTo>
                <a:cubicBezTo>
                  <a:pt x="2194338" y="6233406"/>
                  <a:pt x="1967340" y="5998696"/>
                  <a:pt x="1967340" y="5719156"/>
                </a:cubicBezTo>
                <a:lnTo>
                  <a:pt x="1967340" y="5068282"/>
                </a:lnTo>
                <a:cubicBezTo>
                  <a:pt x="1967340" y="5052869"/>
                  <a:pt x="1967340" y="5045862"/>
                  <a:pt x="1967340" y="5030449"/>
                </a:cubicBezTo>
                <a:cubicBezTo>
                  <a:pt x="1967340" y="5022738"/>
                  <a:pt x="1967340" y="5008029"/>
                  <a:pt x="1967340" y="5000327"/>
                </a:cubicBezTo>
                <a:cubicBezTo>
                  <a:pt x="1975051" y="4803450"/>
                  <a:pt x="1838427" y="4493084"/>
                  <a:pt x="1589009" y="4130157"/>
                </a:cubicBezTo>
                <a:cubicBezTo>
                  <a:pt x="1505631" y="4039077"/>
                  <a:pt x="1422263" y="3940991"/>
                  <a:pt x="1362010" y="3827492"/>
                </a:cubicBezTo>
                <a:cubicBezTo>
                  <a:pt x="1354308" y="3812079"/>
                  <a:pt x="1346597" y="3805072"/>
                  <a:pt x="1339590" y="3789659"/>
                </a:cubicBezTo>
                <a:cubicBezTo>
                  <a:pt x="1180547" y="3517116"/>
                  <a:pt x="1097179" y="3206749"/>
                  <a:pt x="1097179" y="2897068"/>
                </a:cubicBezTo>
                <a:cubicBezTo>
                  <a:pt x="1097179" y="1905697"/>
                  <a:pt x="1907096" y="1096484"/>
                  <a:pt x="2897763" y="1096484"/>
                </a:cubicBezTo>
                <a:cubicBezTo>
                  <a:pt x="3888421" y="1088763"/>
                  <a:pt x="4698339" y="1897976"/>
                  <a:pt x="4698339" y="2889347"/>
                </a:cubicBezTo>
                <a:close/>
                <a:moveTo>
                  <a:pt x="3555625" y="5143929"/>
                </a:moveTo>
                <a:lnTo>
                  <a:pt x="2246880" y="5143929"/>
                </a:lnTo>
                <a:lnTo>
                  <a:pt x="2246880" y="5401059"/>
                </a:lnTo>
                <a:lnTo>
                  <a:pt x="3555625" y="5401059"/>
                </a:lnTo>
                <a:lnTo>
                  <a:pt x="3555625" y="5143929"/>
                </a:lnTo>
                <a:lnTo>
                  <a:pt x="3555625" y="5143929"/>
                </a:lnTo>
                <a:close/>
                <a:moveTo>
                  <a:pt x="3555625" y="5734550"/>
                </a:moveTo>
                <a:lnTo>
                  <a:pt x="3555625" y="5681304"/>
                </a:lnTo>
                <a:lnTo>
                  <a:pt x="2246880" y="5681304"/>
                </a:lnTo>
                <a:lnTo>
                  <a:pt x="2246880" y="5734550"/>
                </a:lnTo>
                <a:cubicBezTo>
                  <a:pt x="2262293" y="5855761"/>
                  <a:pt x="2360379" y="5946135"/>
                  <a:pt x="2481590" y="5946135"/>
                </a:cubicBezTo>
                <a:lnTo>
                  <a:pt x="3321629" y="5946135"/>
                </a:lnTo>
                <a:cubicBezTo>
                  <a:pt x="3442126" y="5946135"/>
                  <a:pt x="3540916" y="5855761"/>
                  <a:pt x="3555625" y="5734550"/>
                </a:cubicBezTo>
                <a:close/>
                <a:moveTo>
                  <a:pt x="4418084" y="2889347"/>
                </a:moveTo>
                <a:cubicBezTo>
                  <a:pt x="4418084" y="2049308"/>
                  <a:pt x="3737088" y="1368303"/>
                  <a:pt x="2897040" y="1368303"/>
                </a:cubicBezTo>
                <a:cubicBezTo>
                  <a:pt x="2056991" y="1368303"/>
                  <a:pt x="1376005" y="2049308"/>
                  <a:pt x="1376005" y="2889347"/>
                </a:cubicBezTo>
                <a:cubicBezTo>
                  <a:pt x="1376005" y="3161890"/>
                  <a:pt x="1451671" y="3426722"/>
                  <a:pt x="1587590" y="3661432"/>
                </a:cubicBezTo>
                <a:lnTo>
                  <a:pt x="1587590" y="3661432"/>
                </a:lnTo>
                <a:cubicBezTo>
                  <a:pt x="1587590" y="3661432"/>
                  <a:pt x="1587590" y="3661432"/>
                  <a:pt x="1587590" y="3669134"/>
                </a:cubicBezTo>
                <a:cubicBezTo>
                  <a:pt x="1647843" y="3767220"/>
                  <a:pt x="1716503" y="3858299"/>
                  <a:pt x="1792169" y="3941677"/>
                </a:cubicBezTo>
                <a:cubicBezTo>
                  <a:pt x="1799880" y="3949388"/>
                  <a:pt x="1799880" y="3949388"/>
                  <a:pt x="1807582" y="3957090"/>
                </a:cubicBezTo>
                <a:cubicBezTo>
                  <a:pt x="2057000" y="4313001"/>
                  <a:pt x="2201326" y="4615665"/>
                  <a:pt x="2239159" y="4865093"/>
                </a:cubicBezTo>
                <a:lnTo>
                  <a:pt x="3563336" y="4865093"/>
                </a:lnTo>
                <a:cubicBezTo>
                  <a:pt x="3608880" y="4554717"/>
                  <a:pt x="3820466" y="4199511"/>
                  <a:pt x="4009631" y="3934670"/>
                </a:cubicBezTo>
                <a:cubicBezTo>
                  <a:pt x="4009631" y="3926959"/>
                  <a:pt x="4017343" y="3926959"/>
                  <a:pt x="4025045" y="3919257"/>
                </a:cubicBezTo>
                <a:cubicBezTo>
                  <a:pt x="4093009" y="3851292"/>
                  <a:pt x="4153957" y="3767924"/>
                  <a:pt x="4198797" y="3684547"/>
                </a:cubicBezTo>
                <a:cubicBezTo>
                  <a:pt x="4198797" y="3676835"/>
                  <a:pt x="4206508" y="3676835"/>
                  <a:pt x="4206508" y="3669134"/>
                </a:cubicBezTo>
                <a:cubicBezTo>
                  <a:pt x="4206508" y="3661422"/>
                  <a:pt x="4214220" y="3661432"/>
                  <a:pt x="4214220" y="3653720"/>
                </a:cubicBezTo>
                <a:cubicBezTo>
                  <a:pt x="4350129" y="3426722"/>
                  <a:pt x="4418084" y="3161890"/>
                  <a:pt x="4418084" y="2889347"/>
                </a:cubicBezTo>
                <a:close/>
                <a:moveTo>
                  <a:pt x="854748" y="1565180"/>
                </a:moveTo>
                <a:lnTo>
                  <a:pt x="574503" y="1398434"/>
                </a:lnTo>
                <a:cubicBezTo>
                  <a:pt x="506539" y="1360601"/>
                  <a:pt x="423171" y="1383021"/>
                  <a:pt x="385338" y="1451681"/>
                </a:cubicBezTo>
                <a:cubicBezTo>
                  <a:pt x="347505" y="1519645"/>
                  <a:pt x="369925" y="1603013"/>
                  <a:pt x="438584" y="1640846"/>
                </a:cubicBezTo>
                <a:lnTo>
                  <a:pt x="718829" y="1807591"/>
                </a:lnTo>
                <a:cubicBezTo>
                  <a:pt x="741249" y="1823005"/>
                  <a:pt x="764373" y="1823005"/>
                  <a:pt x="786793" y="1823005"/>
                </a:cubicBezTo>
                <a:cubicBezTo>
                  <a:pt x="832337" y="1823005"/>
                  <a:pt x="884879" y="1800585"/>
                  <a:pt x="908004" y="1755040"/>
                </a:cubicBezTo>
                <a:cubicBezTo>
                  <a:pt x="945132" y="1686390"/>
                  <a:pt x="922712" y="1603013"/>
                  <a:pt x="854748" y="1565180"/>
                </a:cubicBezTo>
                <a:close/>
              </a:path>
            </a:pathLst>
          </a:custGeom>
          <a:solidFill>
            <a:srgbClr val="7030F8"/>
          </a:solidFill>
          <a:ln w="9510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38" name="Forma libre 286">
            <a:extLst>
              <a:ext uri="{FF2B5EF4-FFF2-40B4-BE49-F238E27FC236}">
                <a16:creationId xmlns:a16="http://schemas.microsoft.com/office/drawing/2014/main" id="{327D4430-C238-458C-827D-5266DB5A96FA}"/>
              </a:ext>
            </a:extLst>
          </p:cNvPr>
          <p:cNvSpPr/>
          <p:nvPr/>
        </p:nvSpPr>
        <p:spPr>
          <a:xfrm>
            <a:off x="4273531" y="3258603"/>
            <a:ext cx="242937" cy="405674"/>
          </a:xfrm>
          <a:custGeom>
            <a:avLst/>
            <a:gdLst>
              <a:gd name="connsiteX0" fmla="*/ 3644629 w 4000500"/>
              <a:gd name="connsiteY0" fmla="*/ 0 h 6849340"/>
              <a:gd name="connsiteX1" fmla="*/ 365154 w 4000500"/>
              <a:gd name="connsiteY1" fmla="*/ 0 h 6849340"/>
              <a:gd name="connsiteX2" fmla="*/ 0 w 4000500"/>
              <a:gd name="connsiteY2" fmla="*/ 365154 h 6849340"/>
              <a:gd name="connsiteX3" fmla="*/ 0 w 4000500"/>
              <a:gd name="connsiteY3" fmla="*/ 6492076 h 6849340"/>
              <a:gd name="connsiteX4" fmla="*/ 365154 w 4000500"/>
              <a:gd name="connsiteY4" fmla="*/ 6857230 h 6849340"/>
              <a:gd name="connsiteX5" fmla="*/ 3636177 w 4000500"/>
              <a:gd name="connsiteY5" fmla="*/ 6857230 h 6849340"/>
              <a:gd name="connsiteX6" fmla="*/ 4001332 w 4000500"/>
              <a:gd name="connsiteY6" fmla="*/ 6492076 h 6849340"/>
              <a:gd name="connsiteX7" fmla="*/ 4001332 w 4000500"/>
              <a:gd name="connsiteY7" fmla="*/ 365154 h 6849340"/>
              <a:gd name="connsiteX8" fmla="*/ 3644629 w 4000500"/>
              <a:gd name="connsiteY8" fmla="*/ 0 h 6849340"/>
              <a:gd name="connsiteX9" fmla="*/ 365154 w 4000500"/>
              <a:gd name="connsiteY9" fmla="*/ 307502 h 6849340"/>
              <a:gd name="connsiteX10" fmla="*/ 3636177 w 4000500"/>
              <a:gd name="connsiteY10" fmla="*/ 307502 h 6849340"/>
              <a:gd name="connsiteX11" fmla="*/ 3694600 w 4000500"/>
              <a:gd name="connsiteY11" fmla="*/ 365925 h 6849340"/>
              <a:gd name="connsiteX12" fmla="*/ 3694600 w 4000500"/>
              <a:gd name="connsiteY12" fmla="*/ 880985 h 6849340"/>
              <a:gd name="connsiteX13" fmla="*/ 307493 w 4000500"/>
              <a:gd name="connsiteY13" fmla="*/ 880985 h 6849340"/>
              <a:gd name="connsiteX14" fmla="*/ 307493 w 4000500"/>
              <a:gd name="connsiteY14" fmla="*/ 365925 h 6849340"/>
              <a:gd name="connsiteX15" fmla="*/ 365154 w 4000500"/>
              <a:gd name="connsiteY15" fmla="*/ 307502 h 6849340"/>
              <a:gd name="connsiteX16" fmla="*/ 3694600 w 4000500"/>
              <a:gd name="connsiteY16" fmla="*/ 1187716 h 6849340"/>
              <a:gd name="connsiteX17" fmla="*/ 3694600 w 4000500"/>
              <a:gd name="connsiteY17" fmla="*/ 5471948 h 6849340"/>
              <a:gd name="connsiteX18" fmla="*/ 332094 w 4000500"/>
              <a:gd name="connsiteY18" fmla="*/ 5471948 h 6849340"/>
              <a:gd name="connsiteX19" fmla="*/ 332094 w 4000500"/>
              <a:gd name="connsiteY19" fmla="*/ 1187716 h 6849340"/>
              <a:gd name="connsiteX20" fmla="*/ 3694600 w 4000500"/>
              <a:gd name="connsiteY20" fmla="*/ 1187716 h 6849340"/>
              <a:gd name="connsiteX21" fmla="*/ 3644629 w 4000500"/>
              <a:gd name="connsiteY21" fmla="*/ 6551270 h 6849340"/>
              <a:gd name="connsiteX22" fmla="*/ 365154 w 4000500"/>
              <a:gd name="connsiteY22" fmla="*/ 6551270 h 6849340"/>
              <a:gd name="connsiteX23" fmla="*/ 306731 w 4000500"/>
              <a:gd name="connsiteY23" fmla="*/ 6492847 h 6849340"/>
              <a:gd name="connsiteX24" fmla="*/ 306731 w 4000500"/>
              <a:gd name="connsiteY24" fmla="*/ 5787139 h 6849340"/>
              <a:gd name="connsiteX25" fmla="*/ 3702290 w 4000500"/>
              <a:gd name="connsiteY25" fmla="*/ 5787139 h 6849340"/>
              <a:gd name="connsiteX26" fmla="*/ 3702290 w 4000500"/>
              <a:gd name="connsiteY26" fmla="*/ 6492847 h 6849340"/>
              <a:gd name="connsiteX27" fmla="*/ 3644629 w 4000500"/>
              <a:gd name="connsiteY27" fmla="*/ 6551270 h 6849340"/>
              <a:gd name="connsiteX28" fmla="*/ 2158642 w 4000500"/>
              <a:gd name="connsiteY28" fmla="*/ 6177655 h 6849340"/>
              <a:gd name="connsiteX29" fmla="*/ 1992596 w 4000500"/>
              <a:gd name="connsiteY29" fmla="*/ 6343702 h 6849340"/>
              <a:gd name="connsiteX30" fmla="*/ 1826549 w 4000500"/>
              <a:gd name="connsiteY30" fmla="*/ 6177655 h 6849340"/>
              <a:gd name="connsiteX31" fmla="*/ 1992596 w 4000500"/>
              <a:gd name="connsiteY31" fmla="*/ 6011609 h 6849340"/>
              <a:gd name="connsiteX32" fmla="*/ 2158642 w 4000500"/>
              <a:gd name="connsiteY32" fmla="*/ 6177655 h 6849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4000500" h="6849340">
                <a:moveTo>
                  <a:pt x="3644629" y="0"/>
                </a:moveTo>
                <a:lnTo>
                  <a:pt x="365154" y="0"/>
                </a:lnTo>
                <a:cubicBezTo>
                  <a:pt x="166047" y="0"/>
                  <a:pt x="0" y="166047"/>
                  <a:pt x="0" y="365154"/>
                </a:cubicBezTo>
                <a:lnTo>
                  <a:pt x="0" y="6492076"/>
                </a:lnTo>
                <a:cubicBezTo>
                  <a:pt x="0" y="6691183"/>
                  <a:pt x="166047" y="6857230"/>
                  <a:pt x="365154" y="6857230"/>
                </a:cubicBezTo>
                <a:lnTo>
                  <a:pt x="3636177" y="6857230"/>
                </a:lnTo>
                <a:cubicBezTo>
                  <a:pt x="3835285" y="6857230"/>
                  <a:pt x="4001332" y="6691183"/>
                  <a:pt x="4001332" y="6492076"/>
                </a:cubicBezTo>
                <a:lnTo>
                  <a:pt x="4001332" y="365154"/>
                </a:lnTo>
                <a:cubicBezTo>
                  <a:pt x="4009782" y="158366"/>
                  <a:pt x="3843736" y="0"/>
                  <a:pt x="3644629" y="0"/>
                </a:cubicBezTo>
                <a:close/>
                <a:moveTo>
                  <a:pt x="365154" y="307502"/>
                </a:moveTo>
                <a:lnTo>
                  <a:pt x="3636177" y="307502"/>
                </a:lnTo>
                <a:cubicBezTo>
                  <a:pt x="3669238" y="307502"/>
                  <a:pt x="3694600" y="332102"/>
                  <a:pt x="3694600" y="365925"/>
                </a:cubicBezTo>
                <a:lnTo>
                  <a:pt x="3694600" y="880985"/>
                </a:lnTo>
                <a:lnTo>
                  <a:pt x="307493" y="880985"/>
                </a:lnTo>
                <a:lnTo>
                  <a:pt x="307493" y="365925"/>
                </a:lnTo>
                <a:cubicBezTo>
                  <a:pt x="307493" y="332102"/>
                  <a:pt x="332094" y="307502"/>
                  <a:pt x="365154" y="307502"/>
                </a:cubicBezTo>
                <a:close/>
                <a:moveTo>
                  <a:pt x="3694600" y="1187716"/>
                </a:moveTo>
                <a:lnTo>
                  <a:pt x="3694600" y="5471948"/>
                </a:lnTo>
                <a:lnTo>
                  <a:pt x="332094" y="5471948"/>
                </a:lnTo>
                <a:lnTo>
                  <a:pt x="332094" y="1187716"/>
                </a:lnTo>
                <a:lnTo>
                  <a:pt x="3694600" y="1187716"/>
                </a:lnTo>
                <a:close/>
                <a:moveTo>
                  <a:pt x="3644629" y="6551270"/>
                </a:moveTo>
                <a:lnTo>
                  <a:pt x="365154" y="6551270"/>
                </a:lnTo>
                <a:cubicBezTo>
                  <a:pt x="332094" y="6551270"/>
                  <a:pt x="306731" y="6526669"/>
                  <a:pt x="306731" y="6492847"/>
                </a:cubicBezTo>
                <a:lnTo>
                  <a:pt x="306731" y="5787139"/>
                </a:lnTo>
                <a:lnTo>
                  <a:pt x="3702290" y="5787139"/>
                </a:lnTo>
                <a:lnTo>
                  <a:pt x="3702290" y="6492847"/>
                </a:lnTo>
                <a:cubicBezTo>
                  <a:pt x="3703052" y="6517447"/>
                  <a:pt x="3677689" y="6551270"/>
                  <a:pt x="3644629" y="6551270"/>
                </a:cubicBezTo>
                <a:close/>
                <a:moveTo>
                  <a:pt x="2158642" y="6177655"/>
                </a:moveTo>
                <a:cubicBezTo>
                  <a:pt x="2158642" y="6269139"/>
                  <a:pt x="2084070" y="6343702"/>
                  <a:pt x="1992596" y="6343702"/>
                </a:cubicBezTo>
                <a:cubicBezTo>
                  <a:pt x="1901121" y="6343702"/>
                  <a:pt x="1826549" y="6269130"/>
                  <a:pt x="1826549" y="6177655"/>
                </a:cubicBezTo>
                <a:cubicBezTo>
                  <a:pt x="1826549" y="6086172"/>
                  <a:pt x="1901121" y="6011609"/>
                  <a:pt x="1992596" y="6011609"/>
                </a:cubicBezTo>
                <a:cubicBezTo>
                  <a:pt x="2084070" y="6011609"/>
                  <a:pt x="2158642" y="6086181"/>
                  <a:pt x="2158642" y="6177655"/>
                </a:cubicBezTo>
                <a:close/>
              </a:path>
            </a:pathLst>
          </a:custGeom>
          <a:solidFill>
            <a:srgbClr val="7030F8"/>
          </a:solidFill>
          <a:ln w="8659" cap="flat">
            <a:noFill/>
            <a:prstDash val="solid"/>
            <a:miter/>
          </a:ln>
        </p:spPr>
        <p:txBody>
          <a:bodyPr rtlCol="0" anchor="ctr"/>
          <a:lstStyle/>
          <a:p>
            <a:endParaRPr lang="es-ES" dirty="0"/>
          </a:p>
        </p:txBody>
      </p:sp>
      <p:sp>
        <p:nvSpPr>
          <p:cNvPr id="40" name="Forma libre 358">
            <a:extLst>
              <a:ext uri="{FF2B5EF4-FFF2-40B4-BE49-F238E27FC236}">
                <a16:creationId xmlns:a16="http://schemas.microsoft.com/office/drawing/2014/main" id="{0A91FB75-1EFB-48CC-AFA6-2D7E40DE07F6}"/>
              </a:ext>
            </a:extLst>
          </p:cNvPr>
          <p:cNvSpPr/>
          <p:nvPr/>
        </p:nvSpPr>
        <p:spPr>
          <a:xfrm>
            <a:off x="4273531" y="3919269"/>
            <a:ext cx="334878" cy="318956"/>
          </a:xfrm>
          <a:custGeom>
            <a:avLst/>
            <a:gdLst>
              <a:gd name="connsiteX0" fmla="*/ 5741975 w 5829300"/>
              <a:gd name="connsiteY0" fmla="*/ 1712986 h 5791200"/>
              <a:gd name="connsiteX1" fmla="*/ 4116572 w 5829300"/>
              <a:gd name="connsiteY1" fmla="*/ 87582 h 5791200"/>
              <a:gd name="connsiteX2" fmla="*/ 3686595 w 5829300"/>
              <a:gd name="connsiteY2" fmla="*/ 87582 h 5791200"/>
              <a:gd name="connsiteX3" fmla="*/ 3424019 w 5829300"/>
              <a:gd name="connsiteY3" fmla="*/ 350158 h 5791200"/>
              <a:gd name="connsiteX4" fmla="*/ 3424019 w 5829300"/>
              <a:gd name="connsiteY4" fmla="*/ 780136 h 5791200"/>
              <a:gd name="connsiteX5" fmla="*/ 3460471 w 5829300"/>
              <a:gd name="connsiteY5" fmla="*/ 816588 h 5791200"/>
              <a:gd name="connsiteX6" fmla="*/ 1841821 w 5829300"/>
              <a:gd name="connsiteY6" fmla="*/ 2012013 h 5791200"/>
              <a:gd name="connsiteX7" fmla="*/ 1586675 w 5829300"/>
              <a:gd name="connsiteY7" fmla="*/ 1756867 h 5791200"/>
              <a:gd name="connsiteX8" fmla="*/ 1097976 w 5829300"/>
              <a:gd name="connsiteY8" fmla="*/ 1756867 h 5791200"/>
              <a:gd name="connsiteX9" fmla="*/ 843497 w 5829300"/>
              <a:gd name="connsiteY9" fmla="*/ 2012013 h 5791200"/>
              <a:gd name="connsiteX10" fmla="*/ 741570 w 5829300"/>
              <a:gd name="connsiteY10" fmla="*/ 2252310 h 5791200"/>
              <a:gd name="connsiteX11" fmla="*/ 843497 w 5829300"/>
              <a:gd name="connsiteY11" fmla="*/ 2492607 h 5791200"/>
              <a:gd name="connsiteX12" fmla="*/ 1739894 w 5829300"/>
              <a:gd name="connsiteY12" fmla="*/ 3389005 h 5791200"/>
              <a:gd name="connsiteX13" fmla="*/ 208998 w 5829300"/>
              <a:gd name="connsiteY13" fmla="*/ 4920587 h 5791200"/>
              <a:gd name="connsiteX14" fmla="*/ 172546 w 5829300"/>
              <a:gd name="connsiteY14" fmla="*/ 4978632 h 5791200"/>
              <a:gd name="connsiteX15" fmla="*/ 11897 w 5829300"/>
              <a:gd name="connsiteY15" fmla="*/ 5496364 h 5791200"/>
              <a:gd name="connsiteX16" fmla="*/ 40920 w 5829300"/>
              <a:gd name="connsiteY16" fmla="*/ 5715067 h 5791200"/>
              <a:gd name="connsiteX17" fmla="*/ 208322 w 5829300"/>
              <a:gd name="connsiteY17" fmla="*/ 5795391 h 5791200"/>
              <a:gd name="connsiteX18" fmla="*/ 325098 w 5829300"/>
              <a:gd name="connsiteY18" fmla="*/ 5773789 h 5791200"/>
              <a:gd name="connsiteX19" fmla="*/ 813798 w 5829300"/>
              <a:gd name="connsiteY19" fmla="*/ 5620560 h 5791200"/>
              <a:gd name="connsiteX20" fmla="*/ 871843 w 5829300"/>
              <a:gd name="connsiteY20" fmla="*/ 5584108 h 5791200"/>
              <a:gd name="connsiteX21" fmla="*/ 2402739 w 5829300"/>
              <a:gd name="connsiteY21" fmla="*/ 4053211 h 5791200"/>
              <a:gd name="connsiteX22" fmla="*/ 3336265 w 5829300"/>
              <a:gd name="connsiteY22" fmla="*/ 4986738 h 5791200"/>
              <a:gd name="connsiteX23" fmla="*/ 3576562 w 5829300"/>
              <a:gd name="connsiteY23" fmla="*/ 5088665 h 5791200"/>
              <a:gd name="connsiteX24" fmla="*/ 3816859 w 5829300"/>
              <a:gd name="connsiteY24" fmla="*/ 4986738 h 5791200"/>
              <a:gd name="connsiteX25" fmla="*/ 4072005 w 5829300"/>
              <a:gd name="connsiteY25" fmla="*/ 4731592 h 5791200"/>
              <a:gd name="connsiteX26" fmla="*/ 4173932 w 5829300"/>
              <a:gd name="connsiteY26" fmla="*/ 4491295 h 5791200"/>
              <a:gd name="connsiteX27" fmla="*/ 4072005 w 5829300"/>
              <a:gd name="connsiteY27" fmla="*/ 4250998 h 5791200"/>
              <a:gd name="connsiteX28" fmla="*/ 3816859 w 5829300"/>
              <a:gd name="connsiteY28" fmla="*/ 3995852 h 5791200"/>
              <a:gd name="connsiteX29" fmla="*/ 5012284 w 5829300"/>
              <a:gd name="connsiteY29" fmla="*/ 2377202 h 5791200"/>
              <a:gd name="connsiteX30" fmla="*/ 5041307 w 5829300"/>
              <a:gd name="connsiteY30" fmla="*/ 2406225 h 5791200"/>
              <a:gd name="connsiteX31" fmla="*/ 5260011 w 5829300"/>
              <a:gd name="connsiteY31" fmla="*/ 2493978 h 5791200"/>
              <a:gd name="connsiteX32" fmla="*/ 5478714 w 5829300"/>
              <a:gd name="connsiteY32" fmla="*/ 2406225 h 5791200"/>
              <a:gd name="connsiteX33" fmla="*/ 5741290 w 5829300"/>
              <a:gd name="connsiteY33" fmla="*/ 2143649 h 5791200"/>
              <a:gd name="connsiteX34" fmla="*/ 5741975 w 5829300"/>
              <a:gd name="connsiteY34" fmla="*/ 1712986 h 5791200"/>
              <a:gd name="connsiteX35" fmla="*/ 208998 w 5829300"/>
              <a:gd name="connsiteY35" fmla="*/ 5657012 h 5791200"/>
              <a:gd name="connsiteX36" fmla="*/ 208998 w 5829300"/>
              <a:gd name="connsiteY36" fmla="*/ 5526062 h 5791200"/>
              <a:gd name="connsiteX37" fmla="*/ 208998 w 5829300"/>
              <a:gd name="connsiteY37" fmla="*/ 5526062 h 5791200"/>
              <a:gd name="connsiteX38" fmla="*/ 208998 w 5829300"/>
              <a:gd name="connsiteY38" fmla="*/ 5657012 h 5791200"/>
              <a:gd name="connsiteX39" fmla="*/ 704451 w 5829300"/>
              <a:gd name="connsiteY39" fmla="*/ 5372834 h 5791200"/>
              <a:gd name="connsiteX40" fmla="*/ 296752 w 5829300"/>
              <a:gd name="connsiteY40" fmla="*/ 5503784 h 5791200"/>
              <a:gd name="connsiteX41" fmla="*/ 427702 w 5829300"/>
              <a:gd name="connsiteY41" fmla="*/ 5095408 h 5791200"/>
              <a:gd name="connsiteX42" fmla="*/ 1937005 w 5829300"/>
              <a:gd name="connsiteY42" fmla="*/ 3586782 h 5791200"/>
              <a:gd name="connsiteX43" fmla="*/ 2213754 w 5829300"/>
              <a:gd name="connsiteY43" fmla="*/ 3863531 h 5791200"/>
              <a:gd name="connsiteX44" fmla="*/ 704451 w 5829300"/>
              <a:gd name="connsiteY44" fmla="*/ 5372834 h 5791200"/>
              <a:gd name="connsiteX45" fmla="*/ 3905298 w 5829300"/>
              <a:gd name="connsiteY45" fmla="*/ 4490609 h 5791200"/>
              <a:gd name="connsiteX46" fmla="*/ 3883696 w 5829300"/>
              <a:gd name="connsiteY46" fmla="*/ 4541911 h 5791200"/>
              <a:gd name="connsiteX47" fmla="*/ 3635970 w 5829300"/>
              <a:gd name="connsiteY47" fmla="*/ 4789637 h 5791200"/>
              <a:gd name="connsiteX48" fmla="*/ 3534043 w 5829300"/>
              <a:gd name="connsiteY48" fmla="*/ 4789637 h 5791200"/>
              <a:gd name="connsiteX49" fmla="*/ 1039921 w 5829300"/>
              <a:gd name="connsiteY49" fmla="*/ 2303612 h 5791200"/>
              <a:gd name="connsiteX50" fmla="*/ 1018318 w 5829300"/>
              <a:gd name="connsiteY50" fmla="*/ 2252310 h 5791200"/>
              <a:gd name="connsiteX51" fmla="*/ 1039921 w 5829300"/>
              <a:gd name="connsiteY51" fmla="*/ 2201009 h 5791200"/>
              <a:gd name="connsiteX52" fmla="*/ 1295067 w 5829300"/>
              <a:gd name="connsiteY52" fmla="*/ 1945862 h 5791200"/>
              <a:gd name="connsiteX53" fmla="*/ 1346369 w 5829300"/>
              <a:gd name="connsiteY53" fmla="*/ 1924260 h 5791200"/>
              <a:gd name="connsiteX54" fmla="*/ 1397671 w 5829300"/>
              <a:gd name="connsiteY54" fmla="*/ 1945862 h 5791200"/>
              <a:gd name="connsiteX55" fmla="*/ 3883696 w 5829300"/>
              <a:gd name="connsiteY55" fmla="*/ 4431888 h 5791200"/>
              <a:gd name="connsiteX56" fmla="*/ 3905298 w 5829300"/>
              <a:gd name="connsiteY56" fmla="*/ 4490609 h 5791200"/>
              <a:gd name="connsiteX57" fmla="*/ 3627873 w 5829300"/>
              <a:gd name="connsiteY57" fmla="*/ 3798056 h 5791200"/>
              <a:gd name="connsiteX58" fmla="*/ 2031493 w 5829300"/>
              <a:gd name="connsiteY58" fmla="*/ 2201685 h 5791200"/>
              <a:gd name="connsiteX59" fmla="*/ 3650143 w 5829300"/>
              <a:gd name="connsiteY59" fmla="*/ 1006259 h 5791200"/>
              <a:gd name="connsiteX60" fmla="*/ 4823966 w 5829300"/>
              <a:gd name="connsiteY60" fmla="*/ 2180082 h 5791200"/>
              <a:gd name="connsiteX61" fmla="*/ 3627873 w 5829300"/>
              <a:gd name="connsiteY61" fmla="*/ 3798056 h 5791200"/>
              <a:gd name="connsiteX62" fmla="*/ 5552295 w 5829300"/>
              <a:gd name="connsiteY62" fmla="*/ 1961388 h 5791200"/>
              <a:gd name="connsiteX63" fmla="*/ 5289719 w 5829300"/>
              <a:gd name="connsiteY63" fmla="*/ 2223964 h 5791200"/>
              <a:gd name="connsiteX64" fmla="*/ 5238418 w 5829300"/>
              <a:gd name="connsiteY64" fmla="*/ 2223964 h 5791200"/>
              <a:gd name="connsiteX65" fmla="*/ 5092619 w 5829300"/>
              <a:gd name="connsiteY65" fmla="*/ 2078165 h 5791200"/>
              <a:gd name="connsiteX66" fmla="*/ 5092619 w 5829300"/>
              <a:gd name="connsiteY66" fmla="*/ 2078165 h 5791200"/>
              <a:gd name="connsiteX67" fmla="*/ 3759499 w 5829300"/>
              <a:gd name="connsiteY67" fmla="*/ 736263 h 5791200"/>
              <a:gd name="connsiteX68" fmla="*/ 3759499 w 5829300"/>
              <a:gd name="connsiteY68" fmla="*/ 736263 h 5791200"/>
              <a:gd name="connsiteX69" fmla="*/ 3613700 w 5829300"/>
              <a:gd name="connsiteY69" fmla="*/ 590464 h 5791200"/>
              <a:gd name="connsiteX70" fmla="*/ 3613700 w 5829300"/>
              <a:gd name="connsiteY70" fmla="*/ 539163 h 5791200"/>
              <a:gd name="connsiteX71" fmla="*/ 3868846 w 5829300"/>
              <a:gd name="connsiteY71" fmla="*/ 276587 h 5791200"/>
              <a:gd name="connsiteX72" fmla="*/ 3897869 w 5829300"/>
              <a:gd name="connsiteY72" fmla="*/ 269157 h 5791200"/>
              <a:gd name="connsiteX73" fmla="*/ 3926892 w 5829300"/>
              <a:gd name="connsiteY73" fmla="*/ 276587 h 5791200"/>
              <a:gd name="connsiteX74" fmla="*/ 5552295 w 5829300"/>
              <a:gd name="connsiteY74" fmla="*/ 1901990 h 5791200"/>
              <a:gd name="connsiteX75" fmla="*/ 5552295 w 5829300"/>
              <a:gd name="connsiteY75" fmla="*/ 1961388 h 579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5829300" h="5791200">
                <a:moveTo>
                  <a:pt x="5741975" y="1712986"/>
                </a:moveTo>
                <a:lnTo>
                  <a:pt x="4116572" y="87582"/>
                </a:lnTo>
                <a:cubicBezTo>
                  <a:pt x="3999796" y="-29194"/>
                  <a:pt x="3803371" y="-29194"/>
                  <a:pt x="3686595" y="87582"/>
                </a:cubicBezTo>
                <a:lnTo>
                  <a:pt x="3424019" y="350158"/>
                </a:lnTo>
                <a:cubicBezTo>
                  <a:pt x="3307243" y="466935"/>
                  <a:pt x="3307243" y="663359"/>
                  <a:pt x="3424019" y="780136"/>
                </a:cubicBezTo>
                <a:lnTo>
                  <a:pt x="3460471" y="816588"/>
                </a:lnTo>
                <a:lnTo>
                  <a:pt x="1841821" y="2012013"/>
                </a:lnTo>
                <a:lnTo>
                  <a:pt x="1586675" y="1756867"/>
                </a:lnTo>
                <a:cubicBezTo>
                  <a:pt x="1455725" y="1625918"/>
                  <a:pt x="1229602" y="1625918"/>
                  <a:pt x="1097976" y="1756867"/>
                </a:cubicBezTo>
                <a:lnTo>
                  <a:pt x="843497" y="2012013"/>
                </a:lnTo>
                <a:cubicBezTo>
                  <a:pt x="778022" y="2077488"/>
                  <a:pt x="741570" y="2165242"/>
                  <a:pt x="741570" y="2252310"/>
                </a:cubicBezTo>
                <a:cubicBezTo>
                  <a:pt x="741570" y="2346808"/>
                  <a:pt x="778022" y="2427132"/>
                  <a:pt x="843497" y="2492607"/>
                </a:cubicBezTo>
                <a:lnTo>
                  <a:pt x="1739894" y="3389005"/>
                </a:lnTo>
                <a:lnTo>
                  <a:pt x="208998" y="4920587"/>
                </a:lnTo>
                <a:cubicBezTo>
                  <a:pt x="194149" y="4935436"/>
                  <a:pt x="179976" y="4957039"/>
                  <a:pt x="172546" y="4978632"/>
                </a:cubicBezTo>
                <a:lnTo>
                  <a:pt x="11897" y="5496364"/>
                </a:lnTo>
                <a:cubicBezTo>
                  <a:pt x="-9705" y="5584117"/>
                  <a:pt x="-2952" y="5663765"/>
                  <a:pt x="40920" y="5715067"/>
                </a:cubicBezTo>
                <a:cubicBezTo>
                  <a:pt x="62523" y="5744090"/>
                  <a:pt x="113824" y="5795391"/>
                  <a:pt x="208322" y="5795391"/>
                </a:cubicBezTo>
                <a:cubicBezTo>
                  <a:pt x="244774" y="5795391"/>
                  <a:pt x="281226" y="5787962"/>
                  <a:pt x="325098" y="5773789"/>
                </a:cubicBezTo>
                <a:lnTo>
                  <a:pt x="813798" y="5620560"/>
                </a:lnTo>
                <a:cubicBezTo>
                  <a:pt x="835400" y="5613130"/>
                  <a:pt x="850250" y="5605710"/>
                  <a:pt x="871843" y="5584108"/>
                </a:cubicBezTo>
                <a:lnTo>
                  <a:pt x="2402739" y="4053211"/>
                </a:lnTo>
                <a:lnTo>
                  <a:pt x="3336265" y="4986738"/>
                </a:lnTo>
                <a:cubicBezTo>
                  <a:pt x="3401740" y="5052213"/>
                  <a:pt x="3489494" y="5088665"/>
                  <a:pt x="3576562" y="5088665"/>
                </a:cubicBezTo>
                <a:cubicBezTo>
                  <a:pt x="3671060" y="5088665"/>
                  <a:pt x="3751384" y="5052213"/>
                  <a:pt x="3816859" y="4986738"/>
                </a:cubicBezTo>
                <a:lnTo>
                  <a:pt x="4072005" y="4731592"/>
                </a:lnTo>
                <a:cubicBezTo>
                  <a:pt x="4137480" y="4666117"/>
                  <a:pt x="4173932" y="4578363"/>
                  <a:pt x="4173932" y="4491295"/>
                </a:cubicBezTo>
                <a:cubicBezTo>
                  <a:pt x="4173932" y="4396797"/>
                  <a:pt x="4137480" y="4316473"/>
                  <a:pt x="4072005" y="4250998"/>
                </a:cubicBezTo>
                <a:lnTo>
                  <a:pt x="3816859" y="3995852"/>
                </a:lnTo>
                <a:lnTo>
                  <a:pt x="5012284" y="2377202"/>
                </a:lnTo>
                <a:lnTo>
                  <a:pt x="5041307" y="2406225"/>
                </a:lnTo>
                <a:cubicBezTo>
                  <a:pt x="5099352" y="2464270"/>
                  <a:pt x="5172257" y="2493978"/>
                  <a:pt x="5260011" y="2493978"/>
                </a:cubicBezTo>
                <a:cubicBezTo>
                  <a:pt x="5340335" y="2493978"/>
                  <a:pt x="5420660" y="2464956"/>
                  <a:pt x="5478714" y="2406225"/>
                </a:cubicBezTo>
                <a:lnTo>
                  <a:pt x="5741290" y="2143649"/>
                </a:lnTo>
                <a:cubicBezTo>
                  <a:pt x="5858743" y="2026863"/>
                  <a:pt x="5858743" y="1837182"/>
                  <a:pt x="5741975" y="1712986"/>
                </a:cubicBezTo>
                <a:close/>
                <a:moveTo>
                  <a:pt x="208998" y="5657012"/>
                </a:moveTo>
                <a:lnTo>
                  <a:pt x="208998" y="5526062"/>
                </a:lnTo>
                <a:lnTo>
                  <a:pt x="208998" y="5526062"/>
                </a:lnTo>
                <a:lnTo>
                  <a:pt x="208998" y="5657012"/>
                </a:lnTo>
                <a:close/>
                <a:moveTo>
                  <a:pt x="704451" y="5372834"/>
                </a:moveTo>
                <a:lnTo>
                  <a:pt x="296752" y="5503784"/>
                </a:lnTo>
                <a:lnTo>
                  <a:pt x="427702" y="5095408"/>
                </a:lnTo>
                <a:lnTo>
                  <a:pt x="1937005" y="3586782"/>
                </a:lnTo>
                <a:lnTo>
                  <a:pt x="2213754" y="3863531"/>
                </a:lnTo>
                <a:lnTo>
                  <a:pt x="704451" y="5372834"/>
                </a:lnTo>
                <a:close/>
                <a:moveTo>
                  <a:pt x="3905298" y="4490609"/>
                </a:moveTo>
                <a:cubicBezTo>
                  <a:pt x="3905298" y="4512212"/>
                  <a:pt x="3897869" y="4527061"/>
                  <a:pt x="3883696" y="4541911"/>
                </a:cubicBezTo>
                <a:lnTo>
                  <a:pt x="3635970" y="4789637"/>
                </a:lnTo>
                <a:cubicBezTo>
                  <a:pt x="3606947" y="4818660"/>
                  <a:pt x="3555645" y="4818660"/>
                  <a:pt x="3534043" y="4789637"/>
                </a:cubicBezTo>
                <a:lnTo>
                  <a:pt x="1039921" y="2303612"/>
                </a:lnTo>
                <a:cubicBezTo>
                  <a:pt x="1025072" y="2288762"/>
                  <a:pt x="1018318" y="2274589"/>
                  <a:pt x="1018318" y="2252310"/>
                </a:cubicBezTo>
                <a:cubicBezTo>
                  <a:pt x="1018318" y="2230031"/>
                  <a:pt x="1025748" y="2215858"/>
                  <a:pt x="1039921" y="2201009"/>
                </a:cubicBezTo>
                <a:lnTo>
                  <a:pt x="1295067" y="1945862"/>
                </a:lnTo>
                <a:cubicBezTo>
                  <a:pt x="1309917" y="1931013"/>
                  <a:pt x="1324090" y="1924260"/>
                  <a:pt x="1346369" y="1924260"/>
                </a:cubicBezTo>
                <a:cubicBezTo>
                  <a:pt x="1367972" y="1924260"/>
                  <a:pt x="1382821" y="1931689"/>
                  <a:pt x="1397671" y="1945862"/>
                </a:cubicBezTo>
                <a:lnTo>
                  <a:pt x="3883696" y="4431888"/>
                </a:lnTo>
                <a:cubicBezTo>
                  <a:pt x="3897869" y="4446737"/>
                  <a:pt x="3905298" y="4469007"/>
                  <a:pt x="3905298" y="4490609"/>
                </a:cubicBezTo>
                <a:close/>
                <a:moveTo>
                  <a:pt x="3627873" y="3798056"/>
                </a:moveTo>
                <a:lnTo>
                  <a:pt x="2031493" y="2201685"/>
                </a:lnTo>
                <a:lnTo>
                  <a:pt x="3650143" y="1006259"/>
                </a:lnTo>
                <a:lnTo>
                  <a:pt x="4823966" y="2180082"/>
                </a:lnTo>
                <a:lnTo>
                  <a:pt x="3627873" y="3798056"/>
                </a:lnTo>
                <a:close/>
                <a:moveTo>
                  <a:pt x="5552295" y="1961388"/>
                </a:moveTo>
                <a:lnTo>
                  <a:pt x="5289719" y="2223964"/>
                </a:lnTo>
                <a:cubicBezTo>
                  <a:pt x="5274870" y="2238813"/>
                  <a:pt x="5253267" y="2238813"/>
                  <a:pt x="5238418" y="2223964"/>
                </a:cubicBezTo>
                <a:lnTo>
                  <a:pt x="5092619" y="2078165"/>
                </a:lnTo>
                <a:lnTo>
                  <a:pt x="5092619" y="2078165"/>
                </a:lnTo>
                <a:lnTo>
                  <a:pt x="3759499" y="736263"/>
                </a:lnTo>
                <a:lnTo>
                  <a:pt x="3759499" y="736263"/>
                </a:lnTo>
                <a:lnTo>
                  <a:pt x="3613700" y="590464"/>
                </a:lnTo>
                <a:cubicBezTo>
                  <a:pt x="3598851" y="575615"/>
                  <a:pt x="3598851" y="554012"/>
                  <a:pt x="3613700" y="539163"/>
                </a:cubicBezTo>
                <a:lnTo>
                  <a:pt x="3868846" y="276587"/>
                </a:lnTo>
                <a:cubicBezTo>
                  <a:pt x="3883696" y="269157"/>
                  <a:pt x="3890449" y="269157"/>
                  <a:pt x="3897869" y="269157"/>
                </a:cubicBezTo>
                <a:cubicBezTo>
                  <a:pt x="3905289" y="269157"/>
                  <a:pt x="3912718" y="269157"/>
                  <a:pt x="3926892" y="276587"/>
                </a:cubicBezTo>
                <a:lnTo>
                  <a:pt x="5552295" y="1901990"/>
                </a:lnTo>
                <a:cubicBezTo>
                  <a:pt x="5567144" y="1924936"/>
                  <a:pt x="5567144" y="1946539"/>
                  <a:pt x="5552295" y="1961388"/>
                </a:cubicBezTo>
                <a:close/>
              </a:path>
            </a:pathLst>
          </a:custGeom>
          <a:solidFill>
            <a:srgbClr val="7030F8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91706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DD2664B4-F43F-4D4C-8B46-6C425DB109FD}"/>
              </a:ext>
            </a:extLst>
          </p:cNvPr>
          <p:cNvSpPr/>
          <p:nvPr/>
        </p:nvSpPr>
        <p:spPr>
          <a:xfrm>
            <a:off x="1" y="2532266"/>
            <a:ext cx="12192000" cy="127502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>
              <a:lnSpc>
                <a:spcPts val="4080"/>
              </a:lnSpc>
              <a:spcAft>
                <a:spcPts val="1200"/>
              </a:spcAft>
            </a:pPr>
            <a:r>
              <a:rPr lang="es-ES" sz="239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rPr>
              <a:t>01 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F87D22B0-1A5A-594F-BC2D-76E9F8B3819A}"/>
              </a:ext>
            </a:extLst>
          </p:cNvPr>
          <p:cNvSpPr/>
          <p:nvPr/>
        </p:nvSpPr>
        <p:spPr>
          <a:xfrm>
            <a:off x="2266208" y="2157931"/>
            <a:ext cx="765958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s-ES" sz="9600" b="1" dirty="0">
                <a:solidFill>
                  <a:srgbClr val="7030F8"/>
                </a:solidFill>
                <a:latin typeface="+mj-lt"/>
              </a:rPr>
              <a:t>Tasks</a:t>
            </a:r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0A437AA0-845E-7649-B2D4-764D8F9D892A}"/>
              </a:ext>
            </a:extLst>
          </p:cNvPr>
          <p:cNvSpPr/>
          <p:nvPr/>
        </p:nvSpPr>
        <p:spPr>
          <a:xfrm>
            <a:off x="1653504" y="1287694"/>
            <a:ext cx="770021" cy="77002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7EEBB732-A2BA-AB42-BCAD-6521295FB177}"/>
              </a:ext>
            </a:extLst>
          </p:cNvPr>
          <p:cNvSpPr/>
          <p:nvPr/>
        </p:nvSpPr>
        <p:spPr>
          <a:xfrm>
            <a:off x="10312168" y="4544044"/>
            <a:ext cx="1373151" cy="13731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BBC18521-8139-1847-A94E-23726B89BCAD}"/>
              </a:ext>
            </a:extLst>
          </p:cNvPr>
          <p:cNvSpPr/>
          <p:nvPr/>
        </p:nvSpPr>
        <p:spPr>
          <a:xfrm flipV="1">
            <a:off x="1104750" y="2166555"/>
            <a:ext cx="256871" cy="25687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33495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7">
            <a:extLst>
              <a:ext uri="{FF2B5EF4-FFF2-40B4-BE49-F238E27FC236}">
                <a16:creationId xmlns:a16="http://schemas.microsoft.com/office/drawing/2014/main" id="{A905E236-7BF6-4BD3-BA59-E57C4C89D02C}"/>
              </a:ext>
            </a:extLst>
          </p:cNvPr>
          <p:cNvSpPr/>
          <p:nvPr/>
        </p:nvSpPr>
        <p:spPr>
          <a:xfrm>
            <a:off x="0" y="-23452"/>
            <a:ext cx="12192000" cy="1650038"/>
          </a:xfrm>
          <a:prstGeom prst="rect">
            <a:avLst/>
          </a:prstGeom>
          <a:solidFill>
            <a:srgbClr val="7030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" name="Título 32">
            <a:extLst>
              <a:ext uri="{FF2B5EF4-FFF2-40B4-BE49-F238E27FC236}">
                <a16:creationId xmlns:a16="http://schemas.microsoft.com/office/drawing/2014/main" id="{C2AC3AA4-9617-7544-BBE9-653488C05C0A}"/>
              </a:ext>
            </a:extLst>
          </p:cNvPr>
          <p:cNvSpPr txBox="1">
            <a:spLocks/>
          </p:cNvSpPr>
          <p:nvPr/>
        </p:nvSpPr>
        <p:spPr>
          <a:xfrm>
            <a:off x="2328440" y="2675671"/>
            <a:ext cx="7535119" cy="1923346"/>
          </a:xfr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s-ES" sz="3600" b="1" dirty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1D235F88-ADE5-D649-9401-7D4DF33BADAA}"/>
              </a:ext>
            </a:extLst>
          </p:cNvPr>
          <p:cNvSpPr/>
          <p:nvPr/>
        </p:nvSpPr>
        <p:spPr>
          <a:xfrm>
            <a:off x="113895" y="637293"/>
            <a:ext cx="3012746" cy="644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4080"/>
              </a:lnSpc>
              <a:spcAft>
                <a:spcPts val="1200"/>
              </a:spcAft>
            </a:pPr>
            <a:r>
              <a:rPr lang="es-ES" sz="4800" b="1" spc="600" dirty="0">
                <a:solidFill>
                  <a:schemeClr val="bg1"/>
                </a:solidFill>
                <a:latin typeface="+mj-lt"/>
              </a:rPr>
              <a:t>Tasks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4CAAA4B9-F795-4968-A0C4-6EC707F8BEF6}"/>
              </a:ext>
            </a:extLst>
          </p:cNvPr>
          <p:cNvSpPr txBox="1"/>
          <p:nvPr/>
        </p:nvSpPr>
        <p:spPr>
          <a:xfrm>
            <a:off x="2463800" y="1806821"/>
            <a:ext cx="6096000" cy="11332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rgbClr val="7030F8"/>
                </a:solidFill>
              </a:rPr>
              <a:t>Easy Task: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400" dirty="0">
                <a:solidFill>
                  <a:srgbClr val="7030F8"/>
                </a:solidFill>
              </a:rPr>
              <a:t>求职端  简历生成并润色</a:t>
            </a:r>
            <a:endParaRPr lang="en-US" altLang="zh-CN" sz="2400" dirty="0">
              <a:solidFill>
                <a:srgbClr val="7030F8"/>
              </a:solidFill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8B0F6872-6528-40C6-896F-2D778AC33233}"/>
              </a:ext>
            </a:extLst>
          </p:cNvPr>
          <p:cNvSpPr txBox="1"/>
          <p:nvPr/>
        </p:nvSpPr>
        <p:spPr>
          <a:xfrm>
            <a:off x="2475675" y="3120315"/>
            <a:ext cx="6478320" cy="11332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rgbClr val="7030F8"/>
                </a:solidFill>
              </a:rPr>
              <a:t>Moderate Task: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400" dirty="0">
                <a:solidFill>
                  <a:srgbClr val="7030F8"/>
                </a:solidFill>
              </a:rPr>
              <a:t>企业端  岗位发布和管理</a:t>
            </a:r>
            <a:endParaRPr lang="en-US" altLang="zh-CN" sz="2400" dirty="0">
              <a:solidFill>
                <a:srgbClr val="7030F8"/>
              </a:solidFill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3DAE1E09-81AB-4A14-869B-E2889B7A6557}"/>
              </a:ext>
            </a:extLst>
          </p:cNvPr>
          <p:cNvSpPr txBox="1"/>
          <p:nvPr/>
        </p:nvSpPr>
        <p:spPr>
          <a:xfrm>
            <a:off x="2463800" y="4433809"/>
            <a:ext cx="6096000" cy="11332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rgbClr val="7030F8"/>
                </a:solidFill>
              </a:rPr>
              <a:t>Difficult Task: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400" dirty="0">
                <a:solidFill>
                  <a:srgbClr val="7030F8"/>
                </a:solidFill>
              </a:rPr>
              <a:t>求职端  虚拟面试模拟</a:t>
            </a:r>
            <a:endParaRPr lang="en-US" altLang="zh-CN" sz="2400" dirty="0">
              <a:solidFill>
                <a:srgbClr val="7030F8"/>
              </a:solidFill>
            </a:endParaRPr>
          </a:p>
        </p:txBody>
      </p:sp>
      <p:sp>
        <p:nvSpPr>
          <p:cNvPr id="8" name="Forma libre 262">
            <a:extLst>
              <a:ext uri="{FF2B5EF4-FFF2-40B4-BE49-F238E27FC236}">
                <a16:creationId xmlns:a16="http://schemas.microsoft.com/office/drawing/2014/main" id="{5B6B3740-102B-4370-B905-2D043D53456E}"/>
              </a:ext>
            </a:extLst>
          </p:cNvPr>
          <p:cNvSpPr/>
          <p:nvPr/>
        </p:nvSpPr>
        <p:spPr>
          <a:xfrm>
            <a:off x="2162462" y="2028818"/>
            <a:ext cx="301338" cy="244621"/>
          </a:xfrm>
          <a:custGeom>
            <a:avLst/>
            <a:gdLst>
              <a:gd name="connsiteX0" fmla="*/ 5682644 w 5819775"/>
              <a:gd name="connsiteY0" fmla="*/ 709860 h 4724400"/>
              <a:gd name="connsiteX1" fmla="*/ 5119449 w 5819775"/>
              <a:gd name="connsiteY1" fmla="*/ 146656 h 4724400"/>
              <a:gd name="connsiteX2" fmla="*/ 4768682 w 5819775"/>
              <a:gd name="connsiteY2" fmla="*/ 0 h 4724400"/>
              <a:gd name="connsiteX3" fmla="*/ 4417914 w 5819775"/>
              <a:gd name="connsiteY3" fmla="*/ 146656 h 4724400"/>
              <a:gd name="connsiteX4" fmla="*/ 2146964 w 5819775"/>
              <a:gd name="connsiteY4" fmla="*/ 2424408 h 4724400"/>
              <a:gd name="connsiteX5" fmla="*/ 1412157 w 5819775"/>
              <a:gd name="connsiteY5" fmla="*/ 1689602 h 4724400"/>
              <a:gd name="connsiteX6" fmla="*/ 1012250 w 5819775"/>
              <a:gd name="connsiteY6" fmla="*/ 1526315 h 4724400"/>
              <a:gd name="connsiteX7" fmla="*/ 612343 w 5819775"/>
              <a:gd name="connsiteY7" fmla="*/ 1689602 h 4724400"/>
              <a:gd name="connsiteX8" fmla="*/ 163297 w 5819775"/>
              <a:gd name="connsiteY8" fmla="*/ 2138648 h 4724400"/>
              <a:gd name="connsiteX9" fmla="*/ 0 w 5819775"/>
              <a:gd name="connsiteY9" fmla="*/ 2538555 h 4724400"/>
              <a:gd name="connsiteX10" fmla="*/ 163287 w 5819775"/>
              <a:gd name="connsiteY10" fmla="*/ 2938463 h 4724400"/>
              <a:gd name="connsiteX11" fmla="*/ 1804502 w 5819775"/>
              <a:gd name="connsiteY11" fmla="*/ 4579677 h 4724400"/>
              <a:gd name="connsiteX12" fmla="*/ 2155269 w 5819775"/>
              <a:gd name="connsiteY12" fmla="*/ 4726334 h 4724400"/>
              <a:gd name="connsiteX13" fmla="*/ 2506037 w 5819775"/>
              <a:gd name="connsiteY13" fmla="*/ 4579677 h 4724400"/>
              <a:gd name="connsiteX14" fmla="*/ 5682634 w 5819775"/>
              <a:gd name="connsiteY14" fmla="*/ 1403842 h 4724400"/>
              <a:gd name="connsiteX15" fmla="*/ 5829291 w 5819775"/>
              <a:gd name="connsiteY15" fmla="*/ 1053075 h 4724400"/>
              <a:gd name="connsiteX16" fmla="*/ 5682644 w 5819775"/>
              <a:gd name="connsiteY16" fmla="*/ 709860 h 4724400"/>
              <a:gd name="connsiteX17" fmla="*/ 5461902 w 5819775"/>
              <a:gd name="connsiteY17" fmla="*/ 1191416 h 4724400"/>
              <a:gd name="connsiteX18" fmla="*/ 2294373 w 5819775"/>
              <a:gd name="connsiteY18" fmla="*/ 4367251 h 4724400"/>
              <a:gd name="connsiteX19" fmla="*/ 2025244 w 5819775"/>
              <a:gd name="connsiteY19" fmla="*/ 4367251 h 4724400"/>
              <a:gd name="connsiteX20" fmla="*/ 383276 w 5819775"/>
              <a:gd name="connsiteY20" fmla="*/ 2717721 h 4724400"/>
              <a:gd name="connsiteX21" fmla="*/ 309944 w 5819775"/>
              <a:gd name="connsiteY21" fmla="*/ 2530240 h 4724400"/>
              <a:gd name="connsiteX22" fmla="*/ 383276 w 5819775"/>
              <a:gd name="connsiteY22" fmla="*/ 2342760 h 4724400"/>
              <a:gd name="connsiteX23" fmla="*/ 832323 w 5819775"/>
              <a:gd name="connsiteY23" fmla="*/ 1893713 h 4724400"/>
              <a:gd name="connsiteX24" fmla="*/ 1019804 w 5819775"/>
              <a:gd name="connsiteY24" fmla="*/ 1820380 h 4724400"/>
              <a:gd name="connsiteX25" fmla="*/ 1207284 w 5819775"/>
              <a:gd name="connsiteY25" fmla="*/ 1893713 h 4724400"/>
              <a:gd name="connsiteX26" fmla="*/ 2032054 w 5819775"/>
              <a:gd name="connsiteY26" fmla="*/ 2742667 h 4724400"/>
              <a:gd name="connsiteX27" fmla="*/ 2244481 w 5819775"/>
              <a:gd name="connsiteY27" fmla="*/ 2742667 h 4724400"/>
              <a:gd name="connsiteX28" fmla="*/ 4628817 w 5819775"/>
              <a:gd name="connsiteY28" fmla="*/ 358331 h 4724400"/>
              <a:gd name="connsiteX29" fmla="*/ 4897945 w 5819775"/>
              <a:gd name="connsiteY29" fmla="*/ 358331 h 4724400"/>
              <a:gd name="connsiteX30" fmla="*/ 5461149 w 5819775"/>
              <a:gd name="connsiteY30" fmla="*/ 921534 h 4724400"/>
              <a:gd name="connsiteX31" fmla="*/ 5518604 w 5819775"/>
              <a:gd name="connsiteY31" fmla="*/ 1052313 h 4724400"/>
              <a:gd name="connsiteX32" fmla="*/ 5461902 w 5819775"/>
              <a:gd name="connsiteY32" fmla="*/ 1191416 h 472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5819775" h="4724400">
                <a:moveTo>
                  <a:pt x="5682644" y="709860"/>
                </a:moveTo>
                <a:lnTo>
                  <a:pt x="5119449" y="146656"/>
                </a:lnTo>
                <a:cubicBezTo>
                  <a:pt x="5029486" y="56693"/>
                  <a:pt x="4907023" y="0"/>
                  <a:pt x="4768682" y="0"/>
                </a:cubicBezTo>
                <a:cubicBezTo>
                  <a:pt x="4629579" y="0"/>
                  <a:pt x="4515431" y="49139"/>
                  <a:pt x="4417914" y="146656"/>
                </a:cubicBezTo>
                <a:lnTo>
                  <a:pt x="2146964" y="2424408"/>
                </a:lnTo>
                <a:lnTo>
                  <a:pt x="1412157" y="1689602"/>
                </a:lnTo>
                <a:cubicBezTo>
                  <a:pt x="1306325" y="1583769"/>
                  <a:pt x="1167222" y="1526315"/>
                  <a:pt x="1012250" y="1526315"/>
                </a:cubicBezTo>
                <a:cubicBezTo>
                  <a:pt x="865594" y="1526315"/>
                  <a:pt x="718176" y="1583769"/>
                  <a:pt x="612343" y="1689602"/>
                </a:cubicBezTo>
                <a:lnTo>
                  <a:pt x="163297" y="2138648"/>
                </a:lnTo>
                <a:cubicBezTo>
                  <a:pt x="57455" y="2244481"/>
                  <a:pt x="0" y="2383584"/>
                  <a:pt x="0" y="2538555"/>
                </a:cubicBezTo>
                <a:cubicBezTo>
                  <a:pt x="0" y="2693527"/>
                  <a:pt x="57455" y="2832630"/>
                  <a:pt x="163287" y="2938463"/>
                </a:cubicBezTo>
                <a:lnTo>
                  <a:pt x="1804502" y="4579677"/>
                </a:lnTo>
                <a:cubicBezTo>
                  <a:pt x="1894465" y="4669641"/>
                  <a:pt x="2016928" y="4726334"/>
                  <a:pt x="2155269" y="4726334"/>
                </a:cubicBezTo>
                <a:cubicBezTo>
                  <a:pt x="2294373" y="4726334"/>
                  <a:pt x="2408520" y="4677195"/>
                  <a:pt x="2506037" y="4579677"/>
                </a:cubicBezTo>
                <a:lnTo>
                  <a:pt x="5682634" y="1403842"/>
                </a:lnTo>
                <a:cubicBezTo>
                  <a:pt x="5772598" y="1313879"/>
                  <a:pt x="5829291" y="1191416"/>
                  <a:pt x="5829291" y="1053075"/>
                </a:cubicBezTo>
                <a:cubicBezTo>
                  <a:pt x="5829300" y="913971"/>
                  <a:pt x="5771846" y="799062"/>
                  <a:pt x="5682644" y="709860"/>
                </a:cubicBezTo>
                <a:close/>
                <a:moveTo>
                  <a:pt x="5461902" y="1191416"/>
                </a:moveTo>
                <a:lnTo>
                  <a:pt x="2294373" y="4367251"/>
                </a:lnTo>
                <a:cubicBezTo>
                  <a:pt x="2221040" y="4440584"/>
                  <a:pt x="2098577" y="4440584"/>
                  <a:pt x="2025244" y="4367251"/>
                </a:cubicBezTo>
                <a:lnTo>
                  <a:pt x="383276" y="2717721"/>
                </a:lnTo>
                <a:cubicBezTo>
                  <a:pt x="334137" y="2668581"/>
                  <a:pt x="309944" y="2603573"/>
                  <a:pt x="309944" y="2530240"/>
                </a:cubicBezTo>
                <a:cubicBezTo>
                  <a:pt x="309944" y="2456907"/>
                  <a:pt x="334137" y="2391137"/>
                  <a:pt x="383276" y="2342760"/>
                </a:cubicBezTo>
                <a:lnTo>
                  <a:pt x="832323" y="1893713"/>
                </a:lnTo>
                <a:cubicBezTo>
                  <a:pt x="881463" y="1844573"/>
                  <a:pt x="946471" y="1820380"/>
                  <a:pt x="1019804" y="1820380"/>
                </a:cubicBezTo>
                <a:cubicBezTo>
                  <a:pt x="1093137" y="1820380"/>
                  <a:pt x="1158907" y="1844573"/>
                  <a:pt x="1207284" y="1893713"/>
                </a:cubicBezTo>
                <a:lnTo>
                  <a:pt x="2032054" y="2742667"/>
                </a:lnTo>
                <a:cubicBezTo>
                  <a:pt x="2089509" y="2800121"/>
                  <a:pt x="2187026" y="2800121"/>
                  <a:pt x="2244481" y="2742667"/>
                </a:cubicBezTo>
                <a:lnTo>
                  <a:pt x="4628817" y="358331"/>
                </a:lnTo>
                <a:cubicBezTo>
                  <a:pt x="4702150" y="284998"/>
                  <a:pt x="4824613" y="284998"/>
                  <a:pt x="4897945" y="358331"/>
                </a:cubicBezTo>
                <a:lnTo>
                  <a:pt x="5461149" y="921534"/>
                </a:lnTo>
                <a:cubicBezTo>
                  <a:pt x="5493659" y="954043"/>
                  <a:pt x="5518604" y="1003183"/>
                  <a:pt x="5518604" y="1052313"/>
                </a:cubicBezTo>
                <a:cubicBezTo>
                  <a:pt x="5519357" y="1109767"/>
                  <a:pt x="5502717" y="1158907"/>
                  <a:pt x="5461902" y="1191416"/>
                </a:cubicBezTo>
                <a:close/>
              </a:path>
            </a:pathLst>
          </a:custGeom>
          <a:solidFill>
            <a:schemeClr val="bg2">
              <a:lumMod val="10000"/>
            </a:schemeClr>
          </a:solidFill>
          <a:ln w="9525" cap="flat">
            <a:solidFill>
              <a:srgbClr val="7030F8"/>
            </a:solidFill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10" name="Forma libre 262">
            <a:extLst>
              <a:ext uri="{FF2B5EF4-FFF2-40B4-BE49-F238E27FC236}">
                <a16:creationId xmlns:a16="http://schemas.microsoft.com/office/drawing/2014/main" id="{6DE95E85-9719-43F4-B8B3-00A759112241}"/>
              </a:ext>
            </a:extLst>
          </p:cNvPr>
          <p:cNvSpPr/>
          <p:nvPr/>
        </p:nvSpPr>
        <p:spPr>
          <a:xfrm>
            <a:off x="2177771" y="3301795"/>
            <a:ext cx="301338" cy="244621"/>
          </a:xfrm>
          <a:custGeom>
            <a:avLst/>
            <a:gdLst>
              <a:gd name="connsiteX0" fmla="*/ 5682644 w 5819775"/>
              <a:gd name="connsiteY0" fmla="*/ 709860 h 4724400"/>
              <a:gd name="connsiteX1" fmla="*/ 5119449 w 5819775"/>
              <a:gd name="connsiteY1" fmla="*/ 146656 h 4724400"/>
              <a:gd name="connsiteX2" fmla="*/ 4768682 w 5819775"/>
              <a:gd name="connsiteY2" fmla="*/ 0 h 4724400"/>
              <a:gd name="connsiteX3" fmla="*/ 4417914 w 5819775"/>
              <a:gd name="connsiteY3" fmla="*/ 146656 h 4724400"/>
              <a:gd name="connsiteX4" fmla="*/ 2146964 w 5819775"/>
              <a:gd name="connsiteY4" fmla="*/ 2424408 h 4724400"/>
              <a:gd name="connsiteX5" fmla="*/ 1412157 w 5819775"/>
              <a:gd name="connsiteY5" fmla="*/ 1689602 h 4724400"/>
              <a:gd name="connsiteX6" fmla="*/ 1012250 w 5819775"/>
              <a:gd name="connsiteY6" fmla="*/ 1526315 h 4724400"/>
              <a:gd name="connsiteX7" fmla="*/ 612343 w 5819775"/>
              <a:gd name="connsiteY7" fmla="*/ 1689602 h 4724400"/>
              <a:gd name="connsiteX8" fmla="*/ 163297 w 5819775"/>
              <a:gd name="connsiteY8" fmla="*/ 2138648 h 4724400"/>
              <a:gd name="connsiteX9" fmla="*/ 0 w 5819775"/>
              <a:gd name="connsiteY9" fmla="*/ 2538555 h 4724400"/>
              <a:gd name="connsiteX10" fmla="*/ 163287 w 5819775"/>
              <a:gd name="connsiteY10" fmla="*/ 2938463 h 4724400"/>
              <a:gd name="connsiteX11" fmla="*/ 1804502 w 5819775"/>
              <a:gd name="connsiteY11" fmla="*/ 4579677 h 4724400"/>
              <a:gd name="connsiteX12" fmla="*/ 2155269 w 5819775"/>
              <a:gd name="connsiteY12" fmla="*/ 4726334 h 4724400"/>
              <a:gd name="connsiteX13" fmla="*/ 2506037 w 5819775"/>
              <a:gd name="connsiteY13" fmla="*/ 4579677 h 4724400"/>
              <a:gd name="connsiteX14" fmla="*/ 5682634 w 5819775"/>
              <a:gd name="connsiteY14" fmla="*/ 1403842 h 4724400"/>
              <a:gd name="connsiteX15" fmla="*/ 5829291 w 5819775"/>
              <a:gd name="connsiteY15" fmla="*/ 1053075 h 4724400"/>
              <a:gd name="connsiteX16" fmla="*/ 5682644 w 5819775"/>
              <a:gd name="connsiteY16" fmla="*/ 709860 h 4724400"/>
              <a:gd name="connsiteX17" fmla="*/ 5461902 w 5819775"/>
              <a:gd name="connsiteY17" fmla="*/ 1191416 h 4724400"/>
              <a:gd name="connsiteX18" fmla="*/ 2294373 w 5819775"/>
              <a:gd name="connsiteY18" fmla="*/ 4367251 h 4724400"/>
              <a:gd name="connsiteX19" fmla="*/ 2025244 w 5819775"/>
              <a:gd name="connsiteY19" fmla="*/ 4367251 h 4724400"/>
              <a:gd name="connsiteX20" fmla="*/ 383276 w 5819775"/>
              <a:gd name="connsiteY20" fmla="*/ 2717721 h 4724400"/>
              <a:gd name="connsiteX21" fmla="*/ 309944 w 5819775"/>
              <a:gd name="connsiteY21" fmla="*/ 2530240 h 4724400"/>
              <a:gd name="connsiteX22" fmla="*/ 383276 w 5819775"/>
              <a:gd name="connsiteY22" fmla="*/ 2342760 h 4724400"/>
              <a:gd name="connsiteX23" fmla="*/ 832323 w 5819775"/>
              <a:gd name="connsiteY23" fmla="*/ 1893713 h 4724400"/>
              <a:gd name="connsiteX24" fmla="*/ 1019804 w 5819775"/>
              <a:gd name="connsiteY24" fmla="*/ 1820380 h 4724400"/>
              <a:gd name="connsiteX25" fmla="*/ 1207284 w 5819775"/>
              <a:gd name="connsiteY25" fmla="*/ 1893713 h 4724400"/>
              <a:gd name="connsiteX26" fmla="*/ 2032054 w 5819775"/>
              <a:gd name="connsiteY26" fmla="*/ 2742667 h 4724400"/>
              <a:gd name="connsiteX27" fmla="*/ 2244481 w 5819775"/>
              <a:gd name="connsiteY27" fmla="*/ 2742667 h 4724400"/>
              <a:gd name="connsiteX28" fmla="*/ 4628817 w 5819775"/>
              <a:gd name="connsiteY28" fmla="*/ 358331 h 4724400"/>
              <a:gd name="connsiteX29" fmla="*/ 4897945 w 5819775"/>
              <a:gd name="connsiteY29" fmla="*/ 358331 h 4724400"/>
              <a:gd name="connsiteX30" fmla="*/ 5461149 w 5819775"/>
              <a:gd name="connsiteY30" fmla="*/ 921534 h 4724400"/>
              <a:gd name="connsiteX31" fmla="*/ 5518604 w 5819775"/>
              <a:gd name="connsiteY31" fmla="*/ 1052313 h 4724400"/>
              <a:gd name="connsiteX32" fmla="*/ 5461902 w 5819775"/>
              <a:gd name="connsiteY32" fmla="*/ 1191416 h 472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5819775" h="4724400">
                <a:moveTo>
                  <a:pt x="5682644" y="709860"/>
                </a:moveTo>
                <a:lnTo>
                  <a:pt x="5119449" y="146656"/>
                </a:lnTo>
                <a:cubicBezTo>
                  <a:pt x="5029486" y="56693"/>
                  <a:pt x="4907023" y="0"/>
                  <a:pt x="4768682" y="0"/>
                </a:cubicBezTo>
                <a:cubicBezTo>
                  <a:pt x="4629579" y="0"/>
                  <a:pt x="4515431" y="49139"/>
                  <a:pt x="4417914" y="146656"/>
                </a:cubicBezTo>
                <a:lnTo>
                  <a:pt x="2146964" y="2424408"/>
                </a:lnTo>
                <a:lnTo>
                  <a:pt x="1412157" y="1689602"/>
                </a:lnTo>
                <a:cubicBezTo>
                  <a:pt x="1306325" y="1583769"/>
                  <a:pt x="1167222" y="1526315"/>
                  <a:pt x="1012250" y="1526315"/>
                </a:cubicBezTo>
                <a:cubicBezTo>
                  <a:pt x="865594" y="1526315"/>
                  <a:pt x="718176" y="1583769"/>
                  <a:pt x="612343" y="1689602"/>
                </a:cubicBezTo>
                <a:lnTo>
                  <a:pt x="163297" y="2138648"/>
                </a:lnTo>
                <a:cubicBezTo>
                  <a:pt x="57455" y="2244481"/>
                  <a:pt x="0" y="2383584"/>
                  <a:pt x="0" y="2538555"/>
                </a:cubicBezTo>
                <a:cubicBezTo>
                  <a:pt x="0" y="2693527"/>
                  <a:pt x="57455" y="2832630"/>
                  <a:pt x="163287" y="2938463"/>
                </a:cubicBezTo>
                <a:lnTo>
                  <a:pt x="1804502" y="4579677"/>
                </a:lnTo>
                <a:cubicBezTo>
                  <a:pt x="1894465" y="4669641"/>
                  <a:pt x="2016928" y="4726334"/>
                  <a:pt x="2155269" y="4726334"/>
                </a:cubicBezTo>
                <a:cubicBezTo>
                  <a:pt x="2294373" y="4726334"/>
                  <a:pt x="2408520" y="4677195"/>
                  <a:pt x="2506037" y="4579677"/>
                </a:cubicBezTo>
                <a:lnTo>
                  <a:pt x="5682634" y="1403842"/>
                </a:lnTo>
                <a:cubicBezTo>
                  <a:pt x="5772598" y="1313879"/>
                  <a:pt x="5829291" y="1191416"/>
                  <a:pt x="5829291" y="1053075"/>
                </a:cubicBezTo>
                <a:cubicBezTo>
                  <a:pt x="5829300" y="913971"/>
                  <a:pt x="5771846" y="799062"/>
                  <a:pt x="5682644" y="709860"/>
                </a:cubicBezTo>
                <a:close/>
                <a:moveTo>
                  <a:pt x="5461902" y="1191416"/>
                </a:moveTo>
                <a:lnTo>
                  <a:pt x="2294373" y="4367251"/>
                </a:lnTo>
                <a:cubicBezTo>
                  <a:pt x="2221040" y="4440584"/>
                  <a:pt x="2098577" y="4440584"/>
                  <a:pt x="2025244" y="4367251"/>
                </a:cubicBezTo>
                <a:lnTo>
                  <a:pt x="383276" y="2717721"/>
                </a:lnTo>
                <a:cubicBezTo>
                  <a:pt x="334137" y="2668581"/>
                  <a:pt x="309944" y="2603573"/>
                  <a:pt x="309944" y="2530240"/>
                </a:cubicBezTo>
                <a:cubicBezTo>
                  <a:pt x="309944" y="2456907"/>
                  <a:pt x="334137" y="2391137"/>
                  <a:pt x="383276" y="2342760"/>
                </a:cubicBezTo>
                <a:lnTo>
                  <a:pt x="832323" y="1893713"/>
                </a:lnTo>
                <a:cubicBezTo>
                  <a:pt x="881463" y="1844573"/>
                  <a:pt x="946471" y="1820380"/>
                  <a:pt x="1019804" y="1820380"/>
                </a:cubicBezTo>
                <a:cubicBezTo>
                  <a:pt x="1093137" y="1820380"/>
                  <a:pt x="1158907" y="1844573"/>
                  <a:pt x="1207284" y="1893713"/>
                </a:cubicBezTo>
                <a:lnTo>
                  <a:pt x="2032054" y="2742667"/>
                </a:lnTo>
                <a:cubicBezTo>
                  <a:pt x="2089509" y="2800121"/>
                  <a:pt x="2187026" y="2800121"/>
                  <a:pt x="2244481" y="2742667"/>
                </a:cubicBezTo>
                <a:lnTo>
                  <a:pt x="4628817" y="358331"/>
                </a:lnTo>
                <a:cubicBezTo>
                  <a:pt x="4702150" y="284998"/>
                  <a:pt x="4824613" y="284998"/>
                  <a:pt x="4897945" y="358331"/>
                </a:cubicBezTo>
                <a:lnTo>
                  <a:pt x="5461149" y="921534"/>
                </a:lnTo>
                <a:cubicBezTo>
                  <a:pt x="5493659" y="954043"/>
                  <a:pt x="5518604" y="1003183"/>
                  <a:pt x="5518604" y="1052313"/>
                </a:cubicBezTo>
                <a:cubicBezTo>
                  <a:pt x="5519357" y="1109767"/>
                  <a:pt x="5502717" y="1158907"/>
                  <a:pt x="5461902" y="1191416"/>
                </a:cubicBezTo>
                <a:close/>
              </a:path>
            </a:pathLst>
          </a:custGeom>
          <a:solidFill>
            <a:schemeClr val="bg2">
              <a:lumMod val="10000"/>
            </a:schemeClr>
          </a:solidFill>
          <a:ln w="9525" cap="flat">
            <a:solidFill>
              <a:srgbClr val="7030F8"/>
            </a:solidFill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13" name="Forma libre 262">
            <a:extLst>
              <a:ext uri="{FF2B5EF4-FFF2-40B4-BE49-F238E27FC236}">
                <a16:creationId xmlns:a16="http://schemas.microsoft.com/office/drawing/2014/main" id="{F513159A-11A4-4854-B96B-DDB7CE33AB7B}"/>
              </a:ext>
            </a:extLst>
          </p:cNvPr>
          <p:cNvSpPr/>
          <p:nvPr/>
        </p:nvSpPr>
        <p:spPr>
          <a:xfrm>
            <a:off x="2179502" y="4656941"/>
            <a:ext cx="301338" cy="244621"/>
          </a:xfrm>
          <a:custGeom>
            <a:avLst/>
            <a:gdLst>
              <a:gd name="connsiteX0" fmla="*/ 5682644 w 5819775"/>
              <a:gd name="connsiteY0" fmla="*/ 709860 h 4724400"/>
              <a:gd name="connsiteX1" fmla="*/ 5119449 w 5819775"/>
              <a:gd name="connsiteY1" fmla="*/ 146656 h 4724400"/>
              <a:gd name="connsiteX2" fmla="*/ 4768682 w 5819775"/>
              <a:gd name="connsiteY2" fmla="*/ 0 h 4724400"/>
              <a:gd name="connsiteX3" fmla="*/ 4417914 w 5819775"/>
              <a:gd name="connsiteY3" fmla="*/ 146656 h 4724400"/>
              <a:gd name="connsiteX4" fmla="*/ 2146964 w 5819775"/>
              <a:gd name="connsiteY4" fmla="*/ 2424408 h 4724400"/>
              <a:gd name="connsiteX5" fmla="*/ 1412157 w 5819775"/>
              <a:gd name="connsiteY5" fmla="*/ 1689602 h 4724400"/>
              <a:gd name="connsiteX6" fmla="*/ 1012250 w 5819775"/>
              <a:gd name="connsiteY6" fmla="*/ 1526315 h 4724400"/>
              <a:gd name="connsiteX7" fmla="*/ 612343 w 5819775"/>
              <a:gd name="connsiteY7" fmla="*/ 1689602 h 4724400"/>
              <a:gd name="connsiteX8" fmla="*/ 163297 w 5819775"/>
              <a:gd name="connsiteY8" fmla="*/ 2138648 h 4724400"/>
              <a:gd name="connsiteX9" fmla="*/ 0 w 5819775"/>
              <a:gd name="connsiteY9" fmla="*/ 2538555 h 4724400"/>
              <a:gd name="connsiteX10" fmla="*/ 163287 w 5819775"/>
              <a:gd name="connsiteY10" fmla="*/ 2938463 h 4724400"/>
              <a:gd name="connsiteX11" fmla="*/ 1804502 w 5819775"/>
              <a:gd name="connsiteY11" fmla="*/ 4579677 h 4724400"/>
              <a:gd name="connsiteX12" fmla="*/ 2155269 w 5819775"/>
              <a:gd name="connsiteY12" fmla="*/ 4726334 h 4724400"/>
              <a:gd name="connsiteX13" fmla="*/ 2506037 w 5819775"/>
              <a:gd name="connsiteY13" fmla="*/ 4579677 h 4724400"/>
              <a:gd name="connsiteX14" fmla="*/ 5682634 w 5819775"/>
              <a:gd name="connsiteY14" fmla="*/ 1403842 h 4724400"/>
              <a:gd name="connsiteX15" fmla="*/ 5829291 w 5819775"/>
              <a:gd name="connsiteY15" fmla="*/ 1053075 h 4724400"/>
              <a:gd name="connsiteX16" fmla="*/ 5682644 w 5819775"/>
              <a:gd name="connsiteY16" fmla="*/ 709860 h 4724400"/>
              <a:gd name="connsiteX17" fmla="*/ 5461902 w 5819775"/>
              <a:gd name="connsiteY17" fmla="*/ 1191416 h 4724400"/>
              <a:gd name="connsiteX18" fmla="*/ 2294373 w 5819775"/>
              <a:gd name="connsiteY18" fmla="*/ 4367251 h 4724400"/>
              <a:gd name="connsiteX19" fmla="*/ 2025244 w 5819775"/>
              <a:gd name="connsiteY19" fmla="*/ 4367251 h 4724400"/>
              <a:gd name="connsiteX20" fmla="*/ 383276 w 5819775"/>
              <a:gd name="connsiteY20" fmla="*/ 2717721 h 4724400"/>
              <a:gd name="connsiteX21" fmla="*/ 309944 w 5819775"/>
              <a:gd name="connsiteY21" fmla="*/ 2530240 h 4724400"/>
              <a:gd name="connsiteX22" fmla="*/ 383276 w 5819775"/>
              <a:gd name="connsiteY22" fmla="*/ 2342760 h 4724400"/>
              <a:gd name="connsiteX23" fmla="*/ 832323 w 5819775"/>
              <a:gd name="connsiteY23" fmla="*/ 1893713 h 4724400"/>
              <a:gd name="connsiteX24" fmla="*/ 1019804 w 5819775"/>
              <a:gd name="connsiteY24" fmla="*/ 1820380 h 4724400"/>
              <a:gd name="connsiteX25" fmla="*/ 1207284 w 5819775"/>
              <a:gd name="connsiteY25" fmla="*/ 1893713 h 4724400"/>
              <a:gd name="connsiteX26" fmla="*/ 2032054 w 5819775"/>
              <a:gd name="connsiteY26" fmla="*/ 2742667 h 4724400"/>
              <a:gd name="connsiteX27" fmla="*/ 2244481 w 5819775"/>
              <a:gd name="connsiteY27" fmla="*/ 2742667 h 4724400"/>
              <a:gd name="connsiteX28" fmla="*/ 4628817 w 5819775"/>
              <a:gd name="connsiteY28" fmla="*/ 358331 h 4724400"/>
              <a:gd name="connsiteX29" fmla="*/ 4897945 w 5819775"/>
              <a:gd name="connsiteY29" fmla="*/ 358331 h 4724400"/>
              <a:gd name="connsiteX30" fmla="*/ 5461149 w 5819775"/>
              <a:gd name="connsiteY30" fmla="*/ 921534 h 4724400"/>
              <a:gd name="connsiteX31" fmla="*/ 5518604 w 5819775"/>
              <a:gd name="connsiteY31" fmla="*/ 1052313 h 4724400"/>
              <a:gd name="connsiteX32" fmla="*/ 5461902 w 5819775"/>
              <a:gd name="connsiteY32" fmla="*/ 1191416 h 472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5819775" h="4724400">
                <a:moveTo>
                  <a:pt x="5682644" y="709860"/>
                </a:moveTo>
                <a:lnTo>
                  <a:pt x="5119449" y="146656"/>
                </a:lnTo>
                <a:cubicBezTo>
                  <a:pt x="5029486" y="56693"/>
                  <a:pt x="4907023" y="0"/>
                  <a:pt x="4768682" y="0"/>
                </a:cubicBezTo>
                <a:cubicBezTo>
                  <a:pt x="4629579" y="0"/>
                  <a:pt x="4515431" y="49139"/>
                  <a:pt x="4417914" y="146656"/>
                </a:cubicBezTo>
                <a:lnTo>
                  <a:pt x="2146964" y="2424408"/>
                </a:lnTo>
                <a:lnTo>
                  <a:pt x="1412157" y="1689602"/>
                </a:lnTo>
                <a:cubicBezTo>
                  <a:pt x="1306325" y="1583769"/>
                  <a:pt x="1167222" y="1526315"/>
                  <a:pt x="1012250" y="1526315"/>
                </a:cubicBezTo>
                <a:cubicBezTo>
                  <a:pt x="865594" y="1526315"/>
                  <a:pt x="718176" y="1583769"/>
                  <a:pt x="612343" y="1689602"/>
                </a:cubicBezTo>
                <a:lnTo>
                  <a:pt x="163297" y="2138648"/>
                </a:lnTo>
                <a:cubicBezTo>
                  <a:pt x="57455" y="2244481"/>
                  <a:pt x="0" y="2383584"/>
                  <a:pt x="0" y="2538555"/>
                </a:cubicBezTo>
                <a:cubicBezTo>
                  <a:pt x="0" y="2693527"/>
                  <a:pt x="57455" y="2832630"/>
                  <a:pt x="163287" y="2938463"/>
                </a:cubicBezTo>
                <a:lnTo>
                  <a:pt x="1804502" y="4579677"/>
                </a:lnTo>
                <a:cubicBezTo>
                  <a:pt x="1894465" y="4669641"/>
                  <a:pt x="2016928" y="4726334"/>
                  <a:pt x="2155269" y="4726334"/>
                </a:cubicBezTo>
                <a:cubicBezTo>
                  <a:pt x="2294373" y="4726334"/>
                  <a:pt x="2408520" y="4677195"/>
                  <a:pt x="2506037" y="4579677"/>
                </a:cubicBezTo>
                <a:lnTo>
                  <a:pt x="5682634" y="1403842"/>
                </a:lnTo>
                <a:cubicBezTo>
                  <a:pt x="5772598" y="1313879"/>
                  <a:pt x="5829291" y="1191416"/>
                  <a:pt x="5829291" y="1053075"/>
                </a:cubicBezTo>
                <a:cubicBezTo>
                  <a:pt x="5829300" y="913971"/>
                  <a:pt x="5771846" y="799062"/>
                  <a:pt x="5682644" y="709860"/>
                </a:cubicBezTo>
                <a:close/>
                <a:moveTo>
                  <a:pt x="5461902" y="1191416"/>
                </a:moveTo>
                <a:lnTo>
                  <a:pt x="2294373" y="4367251"/>
                </a:lnTo>
                <a:cubicBezTo>
                  <a:pt x="2221040" y="4440584"/>
                  <a:pt x="2098577" y="4440584"/>
                  <a:pt x="2025244" y="4367251"/>
                </a:cubicBezTo>
                <a:lnTo>
                  <a:pt x="383276" y="2717721"/>
                </a:lnTo>
                <a:cubicBezTo>
                  <a:pt x="334137" y="2668581"/>
                  <a:pt x="309944" y="2603573"/>
                  <a:pt x="309944" y="2530240"/>
                </a:cubicBezTo>
                <a:cubicBezTo>
                  <a:pt x="309944" y="2456907"/>
                  <a:pt x="334137" y="2391137"/>
                  <a:pt x="383276" y="2342760"/>
                </a:cubicBezTo>
                <a:lnTo>
                  <a:pt x="832323" y="1893713"/>
                </a:lnTo>
                <a:cubicBezTo>
                  <a:pt x="881463" y="1844573"/>
                  <a:pt x="946471" y="1820380"/>
                  <a:pt x="1019804" y="1820380"/>
                </a:cubicBezTo>
                <a:cubicBezTo>
                  <a:pt x="1093137" y="1820380"/>
                  <a:pt x="1158907" y="1844573"/>
                  <a:pt x="1207284" y="1893713"/>
                </a:cubicBezTo>
                <a:lnTo>
                  <a:pt x="2032054" y="2742667"/>
                </a:lnTo>
                <a:cubicBezTo>
                  <a:pt x="2089509" y="2800121"/>
                  <a:pt x="2187026" y="2800121"/>
                  <a:pt x="2244481" y="2742667"/>
                </a:cubicBezTo>
                <a:lnTo>
                  <a:pt x="4628817" y="358331"/>
                </a:lnTo>
                <a:cubicBezTo>
                  <a:pt x="4702150" y="284998"/>
                  <a:pt x="4824613" y="284998"/>
                  <a:pt x="4897945" y="358331"/>
                </a:cubicBezTo>
                <a:lnTo>
                  <a:pt x="5461149" y="921534"/>
                </a:lnTo>
                <a:cubicBezTo>
                  <a:pt x="5493659" y="954043"/>
                  <a:pt x="5518604" y="1003183"/>
                  <a:pt x="5518604" y="1052313"/>
                </a:cubicBezTo>
                <a:cubicBezTo>
                  <a:pt x="5519357" y="1109767"/>
                  <a:pt x="5502717" y="1158907"/>
                  <a:pt x="5461902" y="1191416"/>
                </a:cubicBezTo>
                <a:close/>
              </a:path>
            </a:pathLst>
          </a:custGeom>
          <a:solidFill>
            <a:schemeClr val="bg2">
              <a:lumMod val="10000"/>
            </a:schemeClr>
          </a:solidFill>
          <a:ln w="9525" cap="flat">
            <a:solidFill>
              <a:srgbClr val="7030F8"/>
            </a:solidFill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38056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DD2664B4-F43F-4D4C-8B46-6C425DB109FD}"/>
              </a:ext>
            </a:extLst>
          </p:cNvPr>
          <p:cNvSpPr/>
          <p:nvPr/>
        </p:nvSpPr>
        <p:spPr>
          <a:xfrm>
            <a:off x="1" y="2532266"/>
            <a:ext cx="12192000" cy="127502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>
              <a:lnSpc>
                <a:spcPts val="4080"/>
              </a:lnSpc>
              <a:spcAft>
                <a:spcPts val="1200"/>
              </a:spcAft>
            </a:pPr>
            <a:r>
              <a:rPr lang="es-ES" sz="239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rPr>
              <a:t>02 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F87D22B0-1A5A-594F-BC2D-76E9F8B3819A}"/>
              </a:ext>
            </a:extLst>
          </p:cNvPr>
          <p:cNvSpPr/>
          <p:nvPr/>
        </p:nvSpPr>
        <p:spPr>
          <a:xfrm>
            <a:off x="2544017" y="2166555"/>
            <a:ext cx="765958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s-ES" sz="9600" b="1" dirty="0">
                <a:solidFill>
                  <a:srgbClr val="7030F8"/>
                </a:solidFill>
                <a:latin typeface="+mj-lt"/>
              </a:rPr>
              <a:t>UI Revised</a:t>
            </a:r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0A437AA0-845E-7649-B2D4-764D8F9D892A}"/>
              </a:ext>
            </a:extLst>
          </p:cNvPr>
          <p:cNvSpPr/>
          <p:nvPr/>
        </p:nvSpPr>
        <p:spPr>
          <a:xfrm>
            <a:off x="1653504" y="1287694"/>
            <a:ext cx="770021" cy="77002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7EEBB732-A2BA-AB42-BCAD-6521295FB177}"/>
              </a:ext>
            </a:extLst>
          </p:cNvPr>
          <p:cNvSpPr/>
          <p:nvPr/>
        </p:nvSpPr>
        <p:spPr>
          <a:xfrm>
            <a:off x="10312168" y="4544044"/>
            <a:ext cx="1373151" cy="13731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BBC18521-8139-1847-A94E-23726B89BCAD}"/>
              </a:ext>
            </a:extLst>
          </p:cNvPr>
          <p:cNvSpPr/>
          <p:nvPr/>
        </p:nvSpPr>
        <p:spPr>
          <a:xfrm flipV="1">
            <a:off x="1104750" y="2166555"/>
            <a:ext cx="256871" cy="25687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18019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AAFF4A1-C6FF-46C6-83E1-79BDBA40C9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5041" y="525879"/>
            <a:ext cx="2884883" cy="618542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5AFD0A0-3B11-4CCF-8047-6808484050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0646" y="520956"/>
            <a:ext cx="2845010" cy="6185419"/>
          </a:xfrm>
          <a:prstGeom prst="rect">
            <a:avLst/>
          </a:prstGeom>
        </p:spPr>
      </p:pic>
      <p:sp>
        <p:nvSpPr>
          <p:cNvPr id="6" name="Rectángulo redondeado 5">
            <a:extLst>
              <a:ext uri="{FF2B5EF4-FFF2-40B4-BE49-F238E27FC236}">
                <a16:creationId xmlns:a16="http://schemas.microsoft.com/office/drawing/2014/main" id="{3E09D964-2726-D64E-95B1-431A8A8A8F0F}"/>
              </a:ext>
            </a:extLst>
          </p:cNvPr>
          <p:cNvSpPr/>
          <p:nvPr/>
        </p:nvSpPr>
        <p:spPr>
          <a:xfrm>
            <a:off x="5818802" y="1097269"/>
            <a:ext cx="1574620" cy="1434373"/>
          </a:xfrm>
          <a:prstGeom prst="roundRect">
            <a:avLst>
              <a:gd name="adj" fmla="val 8940"/>
            </a:avLst>
          </a:prstGeom>
          <a:solidFill>
            <a:schemeClr val="bg1"/>
          </a:solidFill>
          <a:ln>
            <a:noFill/>
          </a:ln>
          <a:effectLst>
            <a:outerShdw blurRad="635000" dist="38100" dir="5400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08000"/>
            <a:r>
              <a:rPr lang="fr" sz="1400" b="1" dirty="0">
                <a:solidFill>
                  <a:schemeClr val="accent1"/>
                </a:solidFill>
                <a:latin typeface="+mj-lt"/>
              </a:rPr>
              <a:t>02</a:t>
            </a:r>
          </a:p>
          <a:p>
            <a:pPr marL="108000"/>
            <a:r>
              <a:rPr lang="zh-CN" altLang="en-US" sz="1200" dirty="0">
                <a:solidFill>
                  <a:schemeClr val="tx2"/>
                </a:solidFill>
              </a:rPr>
              <a:t>去掉账号、密码</a:t>
            </a:r>
            <a:endParaRPr lang="fr" sz="1200" dirty="0">
              <a:solidFill>
                <a:schemeClr val="tx2"/>
              </a:solidFill>
            </a:endParaRPr>
          </a:p>
        </p:txBody>
      </p:sp>
      <p:sp>
        <p:nvSpPr>
          <p:cNvPr id="20" name="Rectángulo redondeado 19">
            <a:extLst>
              <a:ext uri="{FF2B5EF4-FFF2-40B4-BE49-F238E27FC236}">
                <a16:creationId xmlns:a16="http://schemas.microsoft.com/office/drawing/2014/main" id="{8BEEFE08-CAED-3744-9312-9C6E92100E76}"/>
              </a:ext>
            </a:extLst>
          </p:cNvPr>
          <p:cNvSpPr/>
          <p:nvPr/>
        </p:nvSpPr>
        <p:spPr>
          <a:xfrm>
            <a:off x="380038" y="868101"/>
            <a:ext cx="1574620" cy="1434373"/>
          </a:xfrm>
          <a:prstGeom prst="roundRect">
            <a:avLst>
              <a:gd name="adj" fmla="val 8940"/>
            </a:avLst>
          </a:prstGeom>
          <a:solidFill>
            <a:schemeClr val="bg1"/>
          </a:solidFill>
          <a:ln>
            <a:noFill/>
          </a:ln>
          <a:effectLst>
            <a:outerShdw blurRad="635000" dist="38100" dir="5400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08000"/>
            <a:r>
              <a:rPr lang="fr" sz="1400" b="1" dirty="0">
                <a:solidFill>
                  <a:schemeClr val="accent1"/>
                </a:solidFill>
                <a:latin typeface="+mj-lt"/>
              </a:rPr>
              <a:t>01</a:t>
            </a:r>
          </a:p>
          <a:p>
            <a:pPr marL="108000"/>
            <a:r>
              <a:rPr lang="en-US" altLang="zh-CN" sz="1200" dirty="0">
                <a:solidFill>
                  <a:schemeClr val="tx2"/>
                </a:solidFill>
              </a:rPr>
              <a:t>LOGO</a:t>
            </a:r>
            <a:r>
              <a:rPr lang="zh-CN" altLang="en-US" sz="1200" dirty="0">
                <a:solidFill>
                  <a:schemeClr val="tx2"/>
                </a:solidFill>
              </a:rPr>
              <a:t>占据大版面</a:t>
            </a:r>
            <a:endParaRPr lang="fr" sz="1200" dirty="0">
              <a:solidFill>
                <a:schemeClr val="tx2"/>
              </a:solidFill>
            </a:endParaRPr>
          </a:p>
        </p:txBody>
      </p:sp>
      <p:sp>
        <p:nvSpPr>
          <p:cNvPr id="27" name="Rectángulo redondeado 26">
            <a:extLst>
              <a:ext uri="{FF2B5EF4-FFF2-40B4-BE49-F238E27FC236}">
                <a16:creationId xmlns:a16="http://schemas.microsoft.com/office/drawing/2014/main" id="{7846371E-59F1-E347-A609-0A560826ACFD}"/>
              </a:ext>
            </a:extLst>
          </p:cNvPr>
          <p:cNvSpPr/>
          <p:nvPr/>
        </p:nvSpPr>
        <p:spPr>
          <a:xfrm>
            <a:off x="5818802" y="3580699"/>
            <a:ext cx="1890098" cy="1434373"/>
          </a:xfrm>
          <a:prstGeom prst="roundRect">
            <a:avLst>
              <a:gd name="adj" fmla="val 8940"/>
            </a:avLst>
          </a:prstGeom>
          <a:solidFill>
            <a:schemeClr val="bg1"/>
          </a:solidFill>
          <a:ln>
            <a:noFill/>
          </a:ln>
          <a:effectLst>
            <a:outerShdw blurRad="635000" dist="38100" dir="5400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08000"/>
            <a:r>
              <a:rPr lang="fr" sz="1400" b="1" dirty="0">
                <a:solidFill>
                  <a:schemeClr val="accent1"/>
                </a:solidFill>
                <a:latin typeface="+mj-lt"/>
              </a:rPr>
              <a:t>04</a:t>
            </a:r>
          </a:p>
          <a:p>
            <a:pPr marL="108000"/>
            <a:r>
              <a:rPr lang="zh-CN" altLang="en-US" sz="1200" dirty="0">
                <a:solidFill>
                  <a:schemeClr val="tx2"/>
                </a:solidFill>
              </a:rPr>
              <a:t>本机号码一键登录</a:t>
            </a:r>
            <a:endParaRPr lang="en-US" altLang="zh-CN" sz="1200" dirty="0">
              <a:solidFill>
                <a:schemeClr val="tx2"/>
              </a:solidFill>
            </a:endParaRPr>
          </a:p>
        </p:txBody>
      </p:sp>
      <p:sp>
        <p:nvSpPr>
          <p:cNvPr id="41" name="Rectángulo redondeado 40">
            <a:extLst>
              <a:ext uri="{FF2B5EF4-FFF2-40B4-BE49-F238E27FC236}">
                <a16:creationId xmlns:a16="http://schemas.microsoft.com/office/drawing/2014/main" id="{30913321-C123-234B-ACFE-B8DD3B572B92}"/>
              </a:ext>
            </a:extLst>
          </p:cNvPr>
          <p:cNvSpPr/>
          <p:nvPr/>
        </p:nvSpPr>
        <p:spPr>
          <a:xfrm>
            <a:off x="380038" y="3469127"/>
            <a:ext cx="1574620" cy="1434373"/>
          </a:xfrm>
          <a:prstGeom prst="roundRect">
            <a:avLst>
              <a:gd name="adj" fmla="val 8940"/>
            </a:avLst>
          </a:prstGeom>
          <a:solidFill>
            <a:schemeClr val="bg1"/>
          </a:solidFill>
          <a:ln>
            <a:noFill/>
          </a:ln>
          <a:effectLst>
            <a:outerShdw blurRad="635000" dist="38100" dir="5400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08000"/>
            <a:r>
              <a:rPr lang="fr" sz="1400" b="1" dirty="0">
                <a:solidFill>
                  <a:schemeClr val="accent1"/>
                </a:solidFill>
                <a:latin typeface="+mj-lt"/>
              </a:rPr>
              <a:t>03</a:t>
            </a:r>
          </a:p>
          <a:p>
            <a:pPr marL="108000"/>
            <a:r>
              <a:rPr lang="zh-CN" altLang="en-US" sz="1200" dirty="0">
                <a:solidFill>
                  <a:schemeClr val="tx2"/>
                </a:solidFill>
              </a:rPr>
              <a:t>其他方式登陆</a:t>
            </a:r>
            <a:endParaRPr lang="fr" sz="1200" dirty="0">
              <a:solidFill>
                <a:schemeClr val="tx2"/>
              </a:solidFill>
            </a:endParaRPr>
          </a:p>
        </p:txBody>
      </p:sp>
      <p:cxnSp>
        <p:nvCxnSpPr>
          <p:cNvPr id="10" name="Conector angular 9">
            <a:extLst>
              <a:ext uri="{FF2B5EF4-FFF2-40B4-BE49-F238E27FC236}">
                <a16:creationId xmlns:a16="http://schemas.microsoft.com/office/drawing/2014/main" id="{AEBB0FEB-7AD3-D542-A975-B91C9AEE5810}"/>
              </a:ext>
            </a:extLst>
          </p:cNvPr>
          <p:cNvCxnSpPr>
            <a:cxnSpLocks/>
          </p:cNvCxnSpPr>
          <p:nvPr/>
        </p:nvCxnSpPr>
        <p:spPr>
          <a:xfrm rot="5400000">
            <a:off x="4087679" y="2362591"/>
            <a:ext cx="2349388" cy="1112863"/>
          </a:xfrm>
          <a:prstGeom prst="bentConnector3">
            <a:avLst>
              <a:gd name="adj1" fmla="val 50000"/>
            </a:avLst>
          </a:prstGeom>
          <a:ln>
            <a:solidFill>
              <a:schemeClr val="accent1">
                <a:lumMod val="40000"/>
                <a:lumOff val="60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angular 27">
            <a:extLst>
              <a:ext uri="{FF2B5EF4-FFF2-40B4-BE49-F238E27FC236}">
                <a16:creationId xmlns:a16="http://schemas.microsoft.com/office/drawing/2014/main" id="{4676BADD-E776-6A49-97C9-8B72076E0BF6}"/>
              </a:ext>
            </a:extLst>
          </p:cNvPr>
          <p:cNvCxnSpPr>
            <a:cxnSpLocks/>
          </p:cNvCxnSpPr>
          <p:nvPr/>
        </p:nvCxnSpPr>
        <p:spPr>
          <a:xfrm rot="5400000">
            <a:off x="4641667" y="4468014"/>
            <a:ext cx="1404693" cy="949585"/>
          </a:xfrm>
          <a:prstGeom prst="bentConnector3">
            <a:avLst>
              <a:gd name="adj1" fmla="val 50000"/>
            </a:avLst>
          </a:prstGeom>
          <a:ln>
            <a:solidFill>
              <a:schemeClr val="accent1">
                <a:lumMod val="40000"/>
                <a:lumOff val="60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 angular 30">
            <a:extLst>
              <a:ext uri="{FF2B5EF4-FFF2-40B4-BE49-F238E27FC236}">
                <a16:creationId xmlns:a16="http://schemas.microsoft.com/office/drawing/2014/main" id="{3B48C88E-B447-B34B-BCEA-7864020E5C2F}"/>
              </a:ext>
            </a:extLst>
          </p:cNvPr>
          <p:cNvCxnSpPr>
            <a:cxnSpLocks/>
          </p:cNvCxnSpPr>
          <p:nvPr/>
        </p:nvCxnSpPr>
        <p:spPr>
          <a:xfrm>
            <a:off x="1809752" y="1929517"/>
            <a:ext cx="1084195" cy="720104"/>
          </a:xfrm>
          <a:prstGeom prst="bentConnector3">
            <a:avLst>
              <a:gd name="adj1" fmla="val 50000"/>
            </a:avLst>
          </a:prstGeom>
          <a:ln>
            <a:solidFill>
              <a:schemeClr val="accent1">
                <a:lumMod val="40000"/>
                <a:lumOff val="60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ector angular 44">
            <a:extLst>
              <a:ext uri="{FF2B5EF4-FFF2-40B4-BE49-F238E27FC236}">
                <a16:creationId xmlns:a16="http://schemas.microsoft.com/office/drawing/2014/main" id="{5ECB974D-A14E-4345-90BC-E814D2D8D95E}"/>
              </a:ext>
            </a:extLst>
          </p:cNvPr>
          <p:cNvCxnSpPr>
            <a:cxnSpLocks/>
          </p:cNvCxnSpPr>
          <p:nvPr/>
        </p:nvCxnSpPr>
        <p:spPr>
          <a:xfrm>
            <a:off x="1954658" y="4093716"/>
            <a:ext cx="1339942" cy="1157734"/>
          </a:xfrm>
          <a:prstGeom prst="bentConnector3">
            <a:avLst>
              <a:gd name="adj1" fmla="val 50000"/>
            </a:avLst>
          </a:prstGeom>
          <a:ln>
            <a:solidFill>
              <a:schemeClr val="accent1">
                <a:lumMod val="40000"/>
                <a:lumOff val="60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956B2D51-1434-4AAE-9F5C-696E06B94FCF}"/>
              </a:ext>
            </a:extLst>
          </p:cNvPr>
          <p:cNvSpPr txBox="1"/>
          <p:nvPr/>
        </p:nvSpPr>
        <p:spPr>
          <a:xfrm>
            <a:off x="380038" y="151625"/>
            <a:ext cx="2643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b="1" dirty="0">
                <a:solidFill>
                  <a:schemeClr val="accent1"/>
                </a:solidFill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1</a:t>
            </a:r>
            <a:r>
              <a:rPr lang="zh-CN" altLang="en-US" sz="1800" b="1" dirty="0">
                <a:solidFill>
                  <a:schemeClr val="accent1"/>
                </a:solidFill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、</a:t>
            </a:r>
            <a:r>
              <a:rPr lang="zh-CN" altLang="zh-CN" sz="1800" b="1" dirty="0">
                <a:solidFill>
                  <a:schemeClr val="accent1"/>
                </a:solidFill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求职端</a:t>
            </a:r>
            <a:r>
              <a:rPr lang="en-US" altLang="zh-CN" sz="1800" b="1" dirty="0">
                <a:solidFill>
                  <a:schemeClr val="accent1"/>
                </a:solidFill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zh-CN" altLang="en-US" sz="1800" b="1" dirty="0">
                <a:solidFill>
                  <a:schemeClr val="accent1"/>
                </a:solidFill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登陆界面</a:t>
            </a:r>
            <a:endParaRPr lang="zh-CN" altLang="en-US" dirty="0">
              <a:solidFill>
                <a:schemeClr val="accent1"/>
              </a:solidFill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37B3B816-511B-4776-BBAE-2F3447FFB040}"/>
              </a:ext>
            </a:extLst>
          </p:cNvPr>
          <p:cNvSpPr/>
          <p:nvPr/>
        </p:nvSpPr>
        <p:spPr>
          <a:xfrm>
            <a:off x="8642163" y="1357903"/>
            <a:ext cx="2203782" cy="10106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5746E4F9-A71F-467C-97E5-967E27A3DFA0}"/>
              </a:ext>
            </a:extLst>
          </p:cNvPr>
          <p:cNvSpPr/>
          <p:nvPr/>
        </p:nvSpPr>
        <p:spPr>
          <a:xfrm>
            <a:off x="8485726" y="6030468"/>
            <a:ext cx="2550574" cy="4549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F9670013-3434-4693-9E5E-268558B87BC2}"/>
              </a:ext>
            </a:extLst>
          </p:cNvPr>
          <p:cNvSpPr/>
          <p:nvPr/>
        </p:nvSpPr>
        <p:spPr>
          <a:xfrm>
            <a:off x="9207659" y="4478337"/>
            <a:ext cx="1134812" cy="5175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3280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51A712C-2CB5-4095-BF09-54569AFC47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1762" y="503439"/>
            <a:ext cx="2843206" cy="618149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94B3337-671E-45F7-9F68-15D3B67B74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7808" y="503439"/>
            <a:ext cx="2843206" cy="6151441"/>
          </a:xfrm>
          <a:prstGeom prst="rect">
            <a:avLst/>
          </a:prstGeom>
        </p:spPr>
      </p:pic>
      <p:sp>
        <p:nvSpPr>
          <p:cNvPr id="20" name="Rectángulo redondeado 19">
            <a:extLst>
              <a:ext uri="{FF2B5EF4-FFF2-40B4-BE49-F238E27FC236}">
                <a16:creationId xmlns:a16="http://schemas.microsoft.com/office/drawing/2014/main" id="{8BEEFE08-CAED-3744-9312-9C6E92100E76}"/>
              </a:ext>
            </a:extLst>
          </p:cNvPr>
          <p:cNvSpPr/>
          <p:nvPr/>
        </p:nvSpPr>
        <p:spPr>
          <a:xfrm>
            <a:off x="380038" y="868101"/>
            <a:ext cx="1574620" cy="1434373"/>
          </a:xfrm>
          <a:prstGeom prst="roundRect">
            <a:avLst>
              <a:gd name="adj" fmla="val 8940"/>
            </a:avLst>
          </a:prstGeom>
          <a:solidFill>
            <a:schemeClr val="bg1"/>
          </a:solidFill>
          <a:ln>
            <a:noFill/>
          </a:ln>
          <a:effectLst>
            <a:outerShdw blurRad="635000" dist="38100" dir="5400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08000"/>
            <a:r>
              <a:rPr lang="fr" sz="1400" b="1" dirty="0">
                <a:solidFill>
                  <a:schemeClr val="accent1"/>
                </a:solidFill>
                <a:latin typeface="+mj-lt"/>
              </a:rPr>
              <a:t>01</a:t>
            </a:r>
          </a:p>
          <a:p>
            <a:pPr marL="108000"/>
            <a:r>
              <a:rPr lang="zh-CN" altLang="en-US" sz="1200" dirty="0">
                <a:solidFill>
                  <a:schemeClr val="tx2"/>
                </a:solidFill>
              </a:rPr>
              <a:t>添加分类功能</a:t>
            </a:r>
            <a:endParaRPr lang="fr" sz="1200" dirty="0">
              <a:solidFill>
                <a:schemeClr val="tx2"/>
              </a:solidFill>
            </a:endParaRPr>
          </a:p>
        </p:txBody>
      </p:sp>
      <p:sp>
        <p:nvSpPr>
          <p:cNvPr id="27" name="Rectángulo redondeado 26">
            <a:extLst>
              <a:ext uri="{FF2B5EF4-FFF2-40B4-BE49-F238E27FC236}">
                <a16:creationId xmlns:a16="http://schemas.microsoft.com/office/drawing/2014/main" id="{7846371E-59F1-E347-A609-0A560826ACFD}"/>
              </a:ext>
            </a:extLst>
          </p:cNvPr>
          <p:cNvSpPr/>
          <p:nvPr/>
        </p:nvSpPr>
        <p:spPr>
          <a:xfrm>
            <a:off x="5782102" y="3523271"/>
            <a:ext cx="1890098" cy="1434373"/>
          </a:xfrm>
          <a:prstGeom prst="roundRect">
            <a:avLst>
              <a:gd name="adj" fmla="val 8940"/>
            </a:avLst>
          </a:prstGeom>
          <a:solidFill>
            <a:schemeClr val="bg1"/>
          </a:solidFill>
          <a:ln>
            <a:noFill/>
          </a:ln>
          <a:effectLst>
            <a:outerShdw blurRad="635000" dist="38100" dir="5400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08000"/>
            <a:r>
              <a:rPr lang="fr" sz="1400" b="1" dirty="0">
                <a:solidFill>
                  <a:schemeClr val="accent1"/>
                </a:solidFill>
                <a:latin typeface="+mj-lt"/>
              </a:rPr>
              <a:t>02</a:t>
            </a:r>
          </a:p>
          <a:p>
            <a:pPr marL="108000"/>
            <a:r>
              <a:rPr lang="zh-CN" altLang="en-US" sz="1200" dirty="0">
                <a:solidFill>
                  <a:schemeClr val="tx2"/>
                </a:solidFill>
              </a:rPr>
              <a:t>“</a:t>
            </a:r>
            <a:r>
              <a:rPr lang="en-US" altLang="zh-CN" sz="1200" dirty="0">
                <a:solidFill>
                  <a:schemeClr val="tx2"/>
                </a:solidFill>
              </a:rPr>
              <a:t>AI</a:t>
            </a:r>
            <a:r>
              <a:rPr lang="zh-CN" altLang="en-US" sz="1200" dirty="0">
                <a:solidFill>
                  <a:schemeClr val="tx2"/>
                </a:solidFill>
              </a:rPr>
              <a:t>生成简历”更加醒目</a:t>
            </a:r>
            <a:endParaRPr lang="en-US" altLang="zh-CN" sz="1200" dirty="0">
              <a:solidFill>
                <a:schemeClr val="tx2"/>
              </a:solidFill>
            </a:endParaRPr>
          </a:p>
        </p:txBody>
      </p:sp>
      <p:sp>
        <p:nvSpPr>
          <p:cNvPr id="41" name="Rectángulo redondeado 40">
            <a:extLst>
              <a:ext uri="{FF2B5EF4-FFF2-40B4-BE49-F238E27FC236}">
                <a16:creationId xmlns:a16="http://schemas.microsoft.com/office/drawing/2014/main" id="{30913321-C123-234B-ACFE-B8DD3B572B92}"/>
              </a:ext>
            </a:extLst>
          </p:cNvPr>
          <p:cNvSpPr/>
          <p:nvPr/>
        </p:nvSpPr>
        <p:spPr>
          <a:xfrm>
            <a:off x="414838" y="4300977"/>
            <a:ext cx="1574620" cy="1434373"/>
          </a:xfrm>
          <a:prstGeom prst="roundRect">
            <a:avLst>
              <a:gd name="adj" fmla="val 8940"/>
            </a:avLst>
          </a:prstGeom>
          <a:solidFill>
            <a:schemeClr val="bg1"/>
          </a:solidFill>
          <a:ln>
            <a:noFill/>
          </a:ln>
          <a:effectLst>
            <a:outerShdw blurRad="635000" dist="38100" dir="5400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08000"/>
            <a:r>
              <a:rPr lang="fr" sz="1400" b="1" dirty="0">
                <a:solidFill>
                  <a:schemeClr val="accent1"/>
                </a:solidFill>
                <a:latin typeface="+mj-lt"/>
              </a:rPr>
              <a:t>03</a:t>
            </a:r>
          </a:p>
          <a:p>
            <a:pPr marL="108000"/>
            <a:r>
              <a:rPr lang="zh-CN" altLang="en-US" sz="1200" dirty="0">
                <a:solidFill>
                  <a:schemeClr val="tx2"/>
                </a:solidFill>
              </a:rPr>
              <a:t>优化版面</a:t>
            </a:r>
            <a:endParaRPr lang="fr" sz="1200" dirty="0">
              <a:solidFill>
                <a:schemeClr val="tx2"/>
              </a:solidFill>
            </a:endParaRPr>
          </a:p>
        </p:txBody>
      </p:sp>
      <p:cxnSp>
        <p:nvCxnSpPr>
          <p:cNvPr id="28" name="Conector angular 27">
            <a:extLst>
              <a:ext uri="{FF2B5EF4-FFF2-40B4-BE49-F238E27FC236}">
                <a16:creationId xmlns:a16="http://schemas.microsoft.com/office/drawing/2014/main" id="{4676BADD-E776-6A49-97C9-8B72076E0BF6}"/>
              </a:ext>
            </a:extLst>
          </p:cNvPr>
          <p:cNvCxnSpPr>
            <a:cxnSpLocks/>
          </p:cNvCxnSpPr>
          <p:nvPr/>
        </p:nvCxnSpPr>
        <p:spPr>
          <a:xfrm rot="5400000">
            <a:off x="4936141" y="4559288"/>
            <a:ext cx="1201493" cy="563837"/>
          </a:xfrm>
          <a:prstGeom prst="bentConnector3">
            <a:avLst>
              <a:gd name="adj1" fmla="val 50000"/>
            </a:avLst>
          </a:prstGeom>
          <a:ln>
            <a:solidFill>
              <a:schemeClr val="accent1">
                <a:lumMod val="40000"/>
                <a:lumOff val="60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 angular 30">
            <a:extLst>
              <a:ext uri="{FF2B5EF4-FFF2-40B4-BE49-F238E27FC236}">
                <a16:creationId xmlns:a16="http://schemas.microsoft.com/office/drawing/2014/main" id="{3B48C88E-B447-B34B-BCEA-7864020E5C2F}"/>
              </a:ext>
            </a:extLst>
          </p:cNvPr>
          <p:cNvCxnSpPr>
            <a:cxnSpLocks/>
          </p:cNvCxnSpPr>
          <p:nvPr/>
        </p:nvCxnSpPr>
        <p:spPr>
          <a:xfrm>
            <a:off x="1787738" y="1622663"/>
            <a:ext cx="589224" cy="265500"/>
          </a:xfrm>
          <a:prstGeom prst="bentConnector3">
            <a:avLst>
              <a:gd name="adj1" fmla="val 50000"/>
            </a:avLst>
          </a:prstGeom>
          <a:ln>
            <a:solidFill>
              <a:schemeClr val="accent1">
                <a:lumMod val="40000"/>
                <a:lumOff val="60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ector angular 44">
            <a:extLst>
              <a:ext uri="{FF2B5EF4-FFF2-40B4-BE49-F238E27FC236}">
                <a16:creationId xmlns:a16="http://schemas.microsoft.com/office/drawing/2014/main" id="{5ECB974D-A14E-4345-90BC-E814D2D8D95E}"/>
              </a:ext>
            </a:extLst>
          </p:cNvPr>
          <p:cNvCxnSpPr>
            <a:cxnSpLocks/>
            <a:endCxn id="3" idx="1"/>
          </p:cNvCxnSpPr>
          <p:nvPr/>
        </p:nvCxnSpPr>
        <p:spPr>
          <a:xfrm rot="5400000" flipH="1" flipV="1">
            <a:off x="1173081" y="4146122"/>
            <a:ext cx="1790615" cy="686748"/>
          </a:xfrm>
          <a:prstGeom prst="bentConnector2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956B2D51-1434-4AAE-9F5C-696E06B94FCF}"/>
              </a:ext>
            </a:extLst>
          </p:cNvPr>
          <p:cNvSpPr txBox="1"/>
          <p:nvPr/>
        </p:nvSpPr>
        <p:spPr>
          <a:xfrm>
            <a:off x="380038" y="151625"/>
            <a:ext cx="2643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accent1"/>
                </a:solidFill>
                <a:ea typeface="宋体" panose="02010600030101010101" pitchFamily="2" charset="-122"/>
                <a:cs typeface="宋体" panose="02010600030101010101" pitchFamily="2" charset="-122"/>
              </a:rPr>
              <a:t>2</a:t>
            </a:r>
            <a:r>
              <a:rPr lang="zh-CN" altLang="en-US" sz="1800" b="1" dirty="0">
                <a:solidFill>
                  <a:schemeClr val="accent1"/>
                </a:solidFill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、</a:t>
            </a:r>
            <a:r>
              <a:rPr lang="zh-CN" altLang="zh-CN" sz="1800" b="1" dirty="0">
                <a:solidFill>
                  <a:schemeClr val="accent1"/>
                </a:solidFill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求职端</a:t>
            </a:r>
            <a:r>
              <a:rPr lang="en-US" altLang="zh-CN" sz="1800" b="1" dirty="0">
                <a:solidFill>
                  <a:schemeClr val="accent1"/>
                </a:solidFill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zh-CN" altLang="en-US" b="1" dirty="0">
                <a:solidFill>
                  <a:schemeClr val="accent1"/>
                </a:solidFill>
                <a:ea typeface="宋体" panose="02010600030101010101" pitchFamily="2" charset="-122"/>
                <a:cs typeface="宋体" panose="02010600030101010101" pitchFamily="2" charset="-122"/>
              </a:rPr>
              <a:t>简历管理</a:t>
            </a:r>
            <a:endParaRPr lang="zh-CN" altLang="en-US" dirty="0">
              <a:solidFill>
                <a:schemeClr val="accent1"/>
              </a:solidFill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37B3B816-511B-4776-BBAE-2F3447FFB040}"/>
              </a:ext>
            </a:extLst>
          </p:cNvPr>
          <p:cNvSpPr/>
          <p:nvPr/>
        </p:nvSpPr>
        <p:spPr>
          <a:xfrm>
            <a:off x="8411781" y="962638"/>
            <a:ext cx="1443864" cy="3131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F9670013-3434-4693-9E5E-268558B87BC2}"/>
              </a:ext>
            </a:extLst>
          </p:cNvPr>
          <p:cNvSpPr/>
          <p:nvPr/>
        </p:nvSpPr>
        <p:spPr>
          <a:xfrm>
            <a:off x="9775065" y="4739677"/>
            <a:ext cx="850900" cy="77847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9605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>
            <a:extLst>
              <a:ext uri="{FF2B5EF4-FFF2-40B4-BE49-F238E27FC236}">
                <a16:creationId xmlns:a16="http://schemas.microsoft.com/office/drawing/2014/main" id="{28DF6691-1156-4457-8FFF-08B91342C8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6935" y="413198"/>
            <a:ext cx="2890996" cy="6285399"/>
          </a:xfrm>
          <a:prstGeom prst="rect">
            <a:avLst/>
          </a:prstGeom>
        </p:spPr>
      </p:pic>
      <p:sp>
        <p:nvSpPr>
          <p:cNvPr id="6" name="Rectángulo redondeado 5">
            <a:extLst>
              <a:ext uri="{FF2B5EF4-FFF2-40B4-BE49-F238E27FC236}">
                <a16:creationId xmlns:a16="http://schemas.microsoft.com/office/drawing/2014/main" id="{3E09D964-2726-D64E-95B1-431A8A8A8F0F}"/>
              </a:ext>
            </a:extLst>
          </p:cNvPr>
          <p:cNvSpPr/>
          <p:nvPr/>
        </p:nvSpPr>
        <p:spPr>
          <a:xfrm>
            <a:off x="5818802" y="1097269"/>
            <a:ext cx="1574620" cy="1434373"/>
          </a:xfrm>
          <a:prstGeom prst="roundRect">
            <a:avLst>
              <a:gd name="adj" fmla="val 8940"/>
            </a:avLst>
          </a:prstGeom>
          <a:solidFill>
            <a:schemeClr val="bg1"/>
          </a:solidFill>
          <a:ln>
            <a:noFill/>
          </a:ln>
          <a:effectLst>
            <a:outerShdw blurRad="635000" dist="38100" dir="5400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08000"/>
            <a:r>
              <a:rPr lang="fr" sz="1400" b="1" dirty="0">
                <a:solidFill>
                  <a:schemeClr val="accent1"/>
                </a:solidFill>
                <a:latin typeface="+mj-lt"/>
              </a:rPr>
              <a:t>02</a:t>
            </a:r>
          </a:p>
          <a:p>
            <a:pPr marL="108000"/>
            <a:r>
              <a:rPr lang="zh-CN" altLang="en-US" sz="1200" dirty="0">
                <a:solidFill>
                  <a:schemeClr val="tx2"/>
                </a:solidFill>
              </a:rPr>
              <a:t>去掉广告</a:t>
            </a:r>
            <a:endParaRPr lang="fr" sz="1200" dirty="0">
              <a:solidFill>
                <a:schemeClr val="tx2"/>
              </a:solidFill>
            </a:endParaRPr>
          </a:p>
        </p:txBody>
      </p:sp>
      <p:sp>
        <p:nvSpPr>
          <p:cNvPr id="20" name="Rectángulo redondeado 19">
            <a:extLst>
              <a:ext uri="{FF2B5EF4-FFF2-40B4-BE49-F238E27FC236}">
                <a16:creationId xmlns:a16="http://schemas.microsoft.com/office/drawing/2014/main" id="{8BEEFE08-CAED-3744-9312-9C6E92100E76}"/>
              </a:ext>
            </a:extLst>
          </p:cNvPr>
          <p:cNvSpPr/>
          <p:nvPr/>
        </p:nvSpPr>
        <p:spPr>
          <a:xfrm>
            <a:off x="380038" y="868101"/>
            <a:ext cx="1574620" cy="1434373"/>
          </a:xfrm>
          <a:prstGeom prst="roundRect">
            <a:avLst>
              <a:gd name="adj" fmla="val 8940"/>
            </a:avLst>
          </a:prstGeom>
          <a:solidFill>
            <a:schemeClr val="bg1"/>
          </a:solidFill>
          <a:ln>
            <a:noFill/>
          </a:ln>
          <a:effectLst>
            <a:outerShdw blurRad="635000" dist="38100" dir="5400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08000"/>
            <a:r>
              <a:rPr lang="fr" sz="1400" b="1" dirty="0">
                <a:solidFill>
                  <a:schemeClr val="accent1"/>
                </a:solidFill>
                <a:latin typeface="+mj-lt"/>
              </a:rPr>
              <a:t>01</a:t>
            </a:r>
          </a:p>
          <a:p>
            <a:pPr marL="108000"/>
            <a:r>
              <a:rPr lang="zh-CN" altLang="en-US" sz="1200" dirty="0">
                <a:solidFill>
                  <a:schemeClr val="tx2"/>
                </a:solidFill>
              </a:rPr>
              <a:t>竖排列改为横轴滑动排列</a:t>
            </a:r>
            <a:endParaRPr lang="fr" sz="1200" dirty="0">
              <a:solidFill>
                <a:schemeClr val="tx2"/>
              </a:solidFill>
            </a:endParaRPr>
          </a:p>
        </p:txBody>
      </p:sp>
      <p:sp>
        <p:nvSpPr>
          <p:cNvPr id="27" name="Rectángulo redondeado 26">
            <a:extLst>
              <a:ext uri="{FF2B5EF4-FFF2-40B4-BE49-F238E27FC236}">
                <a16:creationId xmlns:a16="http://schemas.microsoft.com/office/drawing/2014/main" id="{7846371E-59F1-E347-A609-0A560826ACFD}"/>
              </a:ext>
            </a:extLst>
          </p:cNvPr>
          <p:cNvSpPr/>
          <p:nvPr/>
        </p:nvSpPr>
        <p:spPr>
          <a:xfrm>
            <a:off x="5818802" y="3580699"/>
            <a:ext cx="1890098" cy="1434373"/>
          </a:xfrm>
          <a:prstGeom prst="roundRect">
            <a:avLst>
              <a:gd name="adj" fmla="val 8940"/>
            </a:avLst>
          </a:prstGeom>
          <a:solidFill>
            <a:schemeClr val="bg1"/>
          </a:solidFill>
          <a:ln>
            <a:noFill/>
          </a:ln>
          <a:effectLst>
            <a:outerShdw blurRad="635000" dist="38100" dir="5400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08000"/>
            <a:r>
              <a:rPr lang="fr" sz="1400" b="1" dirty="0">
                <a:solidFill>
                  <a:schemeClr val="accent1"/>
                </a:solidFill>
                <a:latin typeface="+mj-lt"/>
              </a:rPr>
              <a:t>04</a:t>
            </a:r>
          </a:p>
          <a:p>
            <a:pPr marL="108000"/>
            <a:r>
              <a:rPr lang="zh-CN" altLang="en-US" sz="1200" dirty="0">
                <a:solidFill>
                  <a:schemeClr val="tx2"/>
                </a:solidFill>
              </a:rPr>
              <a:t>增加“不喜欢”选项， “之后看”选项</a:t>
            </a:r>
            <a:endParaRPr lang="en-US" altLang="zh-CN" sz="1200" dirty="0">
              <a:solidFill>
                <a:schemeClr val="tx2"/>
              </a:solidFill>
            </a:endParaRPr>
          </a:p>
          <a:p>
            <a:pPr marL="108000"/>
            <a:r>
              <a:rPr lang="zh-CN" altLang="en-US" sz="1200" dirty="0">
                <a:solidFill>
                  <a:schemeClr val="tx2"/>
                </a:solidFill>
              </a:rPr>
              <a:t>“去看看”选项改为“投简历”</a:t>
            </a:r>
            <a:endParaRPr lang="fr" sz="1200" dirty="0">
              <a:solidFill>
                <a:schemeClr val="tx2"/>
              </a:solidFill>
            </a:endParaRPr>
          </a:p>
        </p:txBody>
      </p:sp>
      <p:sp>
        <p:nvSpPr>
          <p:cNvPr id="41" name="Rectángulo redondeado 40">
            <a:extLst>
              <a:ext uri="{FF2B5EF4-FFF2-40B4-BE49-F238E27FC236}">
                <a16:creationId xmlns:a16="http://schemas.microsoft.com/office/drawing/2014/main" id="{30913321-C123-234B-ACFE-B8DD3B572B92}"/>
              </a:ext>
            </a:extLst>
          </p:cNvPr>
          <p:cNvSpPr/>
          <p:nvPr/>
        </p:nvSpPr>
        <p:spPr>
          <a:xfrm>
            <a:off x="380038" y="3469127"/>
            <a:ext cx="1574620" cy="1434373"/>
          </a:xfrm>
          <a:prstGeom prst="roundRect">
            <a:avLst>
              <a:gd name="adj" fmla="val 8940"/>
            </a:avLst>
          </a:prstGeom>
          <a:solidFill>
            <a:schemeClr val="bg1"/>
          </a:solidFill>
          <a:ln>
            <a:noFill/>
          </a:ln>
          <a:effectLst>
            <a:outerShdw blurRad="635000" dist="38100" dir="5400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08000"/>
            <a:r>
              <a:rPr lang="fr" sz="1400" b="1" dirty="0">
                <a:solidFill>
                  <a:schemeClr val="accent1"/>
                </a:solidFill>
                <a:latin typeface="+mj-lt"/>
              </a:rPr>
              <a:t>03</a:t>
            </a:r>
          </a:p>
          <a:p>
            <a:pPr marL="108000"/>
            <a:r>
              <a:rPr lang="zh-CN" altLang="en-US" sz="1200" dirty="0">
                <a:solidFill>
                  <a:schemeClr val="tx2"/>
                </a:solidFill>
              </a:rPr>
              <a:t>需求符合度改为星级</a:t>
            </a:r>
            <a:endParaRPr lang="fr" sz="1200" dirty="0">
              <a:solidFill>
                <a:schemeClr val="tx2"/>
              </a:solidFill>
            </a:endParaRPr>
          </a:p>
        </p:txBody>
      </p:sp>
      <p:cxnSp>
        <p:nvCxnSpPr>
          <p:cNvPr id="10" name="Conector angular 9">
            <a:extLst>
              <a:ext uri="{FF2B5EF4-FFF2-40B4-BE49-F238E27FC236}">
                <a16:creationId xmlns:a16="http://schemas.microsoft.com/office/drawing/2014/main" id="{AEBB0FEB-7AD3-D542-A975-B91C9AEE5810}"/>
              </a:ext>
            </a:extLst>
          </p:cNvPr>
          <p:cNvCxnSpPr>
            <a:cxnSpLocks/>
          </p:cNvCxnSpPr>
          <p:nvPr/>
        </p:nvCxnSpPr>
        <p:spPr>
          <a:xfrm rot="10800000" flipV="1">
            <a:off x="4584700" y="1744328"/>
            <a:ext cx="1234104" cy="287672"/>
          </a:xfrm>
          <a:prstGeom prst="bentConnector3">
            <a:avLst>
              <a:gd name="adj1" fmla="val 50000"/>
            </a:avLst>
          </a:prstGeom>
          <a:ln>
            <a:solidFill>
              <a:schemeClr val="accent1">
                <a:lumMod val="40000"/>
                <a:lumOff val="60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angular 27">
            <a:extLst>
              <a:ext uri="{FF2B5EF4-FFF2-40B4-BE49-F238E27FC236}">
                <a16:creationId xmlns:a16="http://schemas.microsoft.com/office/drawing/2014/main" id="{4676BADD-E776-6A49-97C9-8B72076E0BF6}"/>
              </a:ext>
            </a:extLst>
          </p:cNvPr>
          <p:cNvCxnSpPr>
            <a:cxnSpLocks/>
          </p:cNvCxnSpPr>
          <p:nvPr/>
        </p:nvCxnSpPr>
        <p:spPr>
          <a:xfrm rot="5400000">
            <a:off x="4852929" y="4418925"/>
            <a:ext cx="1144342" cy="787409"/>
          </a:xfrm>
          <a:prstGeom prst="bentConnector3">
            <a:avLst>
              <a:gd name="adj1" fmla="val 50000"/>
            </a:avLst>
          </a:prstGeom>
          <a:ln>
            <a:solidFill>
              <a:schemeClr val="accent1">
                <a:lumMod val="40000"/>
                <a:lumOff val="60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 angular 30">
            <a:extLst>
              <a:ext uri="{FF2B5EF4-FFF2-40B4-BE49-F238E27FC236}">
                <a16:creationId xmlns:a16="http://schemas.microsoft.com/office/drawing/2014/main" id="{3B48C88E-B447-B34B-BCEA-7864020E5C2F}"/>
              </a:ext>
            </a:extLst>
          </p:cNvPr>
          <p:cNvCxnSpPr>
            <a:cxnSpLocks/>
          </p:cNvCxnSpPr>
          <p:nvPr/>
        </p:nvCxnSpPr>
        <p:spPr>
          <a:xfrm rot="16200000" flipH="1">
            <a:off x="1803575" y="1542662"/>
            <a:ext cx="904750" cy="885731"/>
          </a:xfrm>
          <a:prstGeom prst="bentConnector3">
            <a:avLst>
              <a:gd name="adj1" fmla="val 50000"/>
            </a:avLst>
          </a:prstGeom>
          <a:ln>
            <a:solidFill>
              <a:schemeClr val="accent1">
                <a:lumMod val="40000"/>
                <a:lumOff val="60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ector angular 44">
            <a:extLst>
              <a:ext uri="{FF2B5EF4-FFF2-40B4-BE49-F238E27FC236}">
                <a16:creationId xmlns:a16="http://schemas.microsoft.com/office/drawing/2014/main" id="{5ECB974D-A14E-4345-90BC-E814D2D8D95E}"/>
              </a:ext>
            </a:extLst>
          </p:cNvPr>
          <p:cNvCxnSpPr>
            <a:cxnSpLocks/>
          </p:cNvCxnSpPr>
          <p:nvPr/>
        </p:nvCxnSpPr>
        <p:spPr>
          <a:xfrm>
            <a:off x="1954658" y="4093716"/>
            <a:ext cx="890142" cy="643384"/>
          </a:xfrm>
          <a:prstGeom prst="bentConnector3">
            <a:avLst>
              <a:gd name="adj1" fmla="val 50000"/>
            </a:avLst>
          </a:prstGeom>
          <a:ln>
            <a:solidFill>
              <a:schemeClr val="accent1">
                <a:lumMod val="40000"/>
                <a:lumOff val="60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956B2D51-1434-4AAE-9F5C-696E06B94FCF}"/>
              </a:ext>
            </a:extLst>
          </p:cNvPr>
          <p:cNvSpPr txBox="1"/>
          <p:nvPr/>
        </p:nvSpPr>
        <p:spPr>
          <a:xfrm>
            <a:off x="380038" y="151625"/>
            <a:ext cx="2643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b="1" dirty="0">
                <a:solidFill>
                  <a:schemeClr val="accent1"/>
                </a:solidFill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3</a:t>
            </a:r>
            <a:r>
              <a:rPr lang="zh-CN" altLang="en-US" sz="1800" b="1" dirty="0">
                <a:solidFill>
                  <a:schemeClr val="accent1"/>
                </a:solidFill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、</a:t>
            </a:r>
            <a:r>
              <a:rPr lang="zh-CN" altLang="zh-CN" sz="1800" b="1" dirty="0">
                <a:solidFill>
                  <a:schemeClr val="accent1"/>
                </a:solidFill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求职端</a:t>
            </a:r>
            <a:r>
              <a:rPr lang="en-US" altLang="zh-CN" sz="1800" b="1" dirty="0">
                <a:solidFill>
                  <a:schemeClr val="accent1"/>
                </a:solidFill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zh-CN" altLang="zh-CN" sz="1800" b="1" dirty="0">
                <a:solidFill>
                  <a:schemeClr val="accent1"/>
                </a:solidFill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找工作</a:t>
            </a:r>
            <a:endParaRPr lang="zh-CN" altLang="en-US" dirty="0">
              <a:solidFill>
                <a:schemeClr val="accent1"/>
              </a:solidFill>
            </a:endParaRPr>
          </a:p>
        </p:txBody>
      </p:sp>
      <p:pic>
        <p:nvPicPr>
          <p:cNvPr id="34" name="图片 33">
            <a:extLst>
              <a:ext uri="{FF2B5EF4-FFF2-40B4-BE49-F238E27FC236}">
                <a16:creationId xmlns:a16="http://schemas.microsoft.com/office/drawing/2014/main" id="{FB8B1D26-A8A1-47A7-97D3-4E16537A1B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8749" y="334726"/>
            <a:ext cx="2989127" cy="6279398"/>
          </a:xfrm>
          <a:prstGeom prst="rect">
            <a:avLst/>
          </a:prstGeom>
        </p:spPr>
      </p:pic>
      <p:sp>
        <p:nvSpPr>
          <p:cNvPr id="35" name="矩形 34">
            <a:extLst>
              <a:ext uri="{FF2B5EF4-FFF2-40B4-BE49-F238E27FC236}">
                <a16:creationId xmlns:a16="http://schemas.microsoft.com/office/drawing/2014/main" id="{37B3B816-511B-4776-BBAE-2F3447FFB040}"/>
              </a:ext>
            </a:extLst>
          </p:cNvPr>
          <p:cNvSpPr/>
          <p:nvPr/>
        </p:nvSpPr>
        <p:spPr>
          <a:xfrm>
            <a:off x="8290178" y="982684"/>
            <a:ext cx="2684227" cy="120520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5746E4F9-A71F-467C-97E5-967E27A3DFA0}"/>
              </a:ext>
            </a:extLst>
          </p:cNvPr>
          <p:cNvSpPr/>
          <p:nvPr/>
        </p:nvSpPr>
        <p:spPr>
          <a:xfrm>
            <a:off x="8331200" y="3026918"/>
            <a:ext cx="1443865" cy="4549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F9670013-3434-4693-9E5E-268558B87BC2}"/>
              </a:ext>
            </a:extLst>
          </p:cNvPr>
          <p:cNvSpPr/>
          <p:nvPr/>
        </p:nvSpPr>
        <p:spPr>
          <a:xfrm>
            <a:off x="10068844" y="4684425"/>
            <a:ext cx="850900" cy="4381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2205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940EA0CE-8892-4025-A748-EC3835CE7D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6384" y="520956"/>
            <a:ext cx="2850886" cy="608939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F9CD544A-BD3C-43AB-B792-72EA898BF2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1642" y="462849"/>
            <a:ext cx="2867446" cy="6235700"/>
          </a:xfrm>
          <a:prstGeom prst="rect">
            <a:avLst/>
          </a:prstGeom>
        </p:spPr>
      </p:pic>
      <p:sp>
        <p:nvSpPr>
          <p:cNvPr id="6" name="Rectángulo redondeado 5">
            <a:extLst>
              <a:ext uri="{FF2B5EF4-FFF2-40B4-BE49-F238E27FC236}">
                <a16:creationId xmlns:a16="http://schemas.microsoft.com/office/drawing/2014/main" id="{3E09D964-2726-D64E-95B1-431A8A8A8F0F}"/>
              </a:ext>
            </a:extLst>
          </p:cNvPr>
          <p:cNvSpPr/>
          <p:nvPr/>
        </p:nvSpPr>
        <p:spPr>
          <a:xfrm>
            <a:off x="5818802" y="1097269"/>
            <a:ext cx="1574620" cy="1434373"/>
          </a:xfrm>
          <a:prstGeom prst="roundRect">
            <a:avLst>
              <a:gd name="adj" fmla="val 8940"/>
            </a:avLst>
          </a:prstGeom>
          <a:solidFill>
            <a:schemeClr val="bg1"/>
          </a:solidFill>
          <a:ln>
            <a:noFill/>
          </a:ln>
          <a:effectLst>
            <a:outerShdw blurRad="635000" dist="38100" dir="5400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08000"/>
            <a:r>
              <a:rPr lang="fr" sz="1400" b="1" dirty="0">
                <a:solidFill>
                  <a:schemeClr val="accent1"/>
                </a:solidFill>
                <a:latin typeface="+mj-lt"/>
              </a:rPr>
              <a:t>02</a:t>
            </a:r>
          </a:p>
          <a:p>
            <a:pPr marL="108000"/>
            <a:r>
              <a:rPr lang="zh-CN" altLang="en-US" sz="1200" dirty="0">
                <a:solidFill>
                  <a:schemeClr val="tx2"/>
                </a:solidFill>
              </a:rPr>
              <a:t>设置面试提醒</a:t>
            </a:r>
            <a:endParaRPr lang="fr" sz="1200" dirty="0">
              <a:solidFill>
                <a:schemeClr val="tx2"/>
              </a:solidFill>
            </a:endParaRPr>
          </a:p>
        </p:txBody>
      </p:sp>
      <p:sp>
        <p:nvSpPr>
          <p:cNvPr id="20" name="Rectángulo redondeado 19">
            <a:extLst>
              <a:ext uri="{FF2B5EF4-FFF2-40B4-BE49-F238E27FC236}">
                <a16:creationId xmlns:a16="http://schemas.microsoft.com/office/drawing/2014/main" id="{8BEEFE08-CAED-3744-9312-9C6E92100E76}"/>
              </a:ext>
            </a:extLst>
          </p:cNvPr>
          <p:cNvSpPr/>
          <p:nvPr/>
        </p:nvSpPr>
        <p:spPr>
          <a:xfrm>
            <a:off x="380038" y="868101"/>
            <a:ext cx="1574620" cy="1434373"/>
          </a:xfrm>
          <a:prstGeom prst="roundRect">
            <a:avLst>
              <a:gd name="adj" fmla="val 8940"/>
            </a:avLst>
          </a:prstGeom>
          <a:solidFill>
            <a:schemeClr val="bg1"/>
          </a:solidFill>
          <a:ln>
            <a:noFill/>
          </a:ln>
          <a:effectLst>
            <a:outerShdw blurRad="635000" dist="38100" dir="5400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08000"/>
            <a:r>
              <a:rPr lang="fr" sz="1400" b="1" dirty="0">
                <a:solidFill>
                  <a:schemeClr val="accent1"/>
                </a:solidFill>
                <a:latin typeface="+mj-lt"/>
              </a:rPr>
              <a:t>01</a:t>
            </a:r>
          </a:p>
          <a:p>
            <a:pPr marL="108000"/>
            <a:r>
              <a:rPr lang="zh-CN" altLang="en-US" sz="1200" dirty="0">
                <a:solidFill>
                  <a:schemeClr val="tx2"/>
                </a:solidFill>
              </a:rPr>
              <a:t>时间线管理面试进程</a:t>
            </a:r>
            <a:endParaRPr lang="fr" sz="1200" dirty="0">
              <a:solidFill>
                <a:schemeClr val="tx2"/>
              </a:solidFill>
            </a:endParaRPr>
          </a:p>
        </p:txBody>
      </p:sp>
      <p:sp>
        <p:nvSpPr>
          <p:cNvPr id="27" name="Rectángulo redondeado 26">
            <a:extLst>
              <a:ext uri="{FF2B5EF4-FFF2-40B4-BE49-F238E27FC236}">
                <a16:creationId xmlns:a16="http://schemas.microsoft.com/office/drawing/2014/main" id="{7846371E-59F1-E347-A609-0A560826ACFD}"/>
              </a:ext>
            </a:extLst>
          </p:cNvPr>
          <p:cNvSpPr/>
          <p:nvPr/>
        </p:nvSpPr>
        <p:spPr>
          <a:xfrm>
            <a:off x="5818802" y="3580699"/>
            <a:ext cx="1890098" cy="1434373"/>
          </a:xfrm>
          <a:prstGeom prst="roundRect">
            <a:avLst>
              <a:gd name="adj" fmla="val 8940"/>
            </a:avLst>
          </a:prstGeom>
          <a:solidFill>
            <a:schemeClr val="bg1"/>
          </a:solidFill>
          <a:ln>
            <a:noFill/>
          </a:ln>
          <a:effectLst>
            <a:outerShdw blurRad="635000" dist="38100" dir="5400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08000"/>
            <a:r>
              <a:rPr lang="fr" sz="1400" b="1" dirty="0">
                <a:solidFill>
                  <a:schemeClr val="accent1"/>
                </a:solidFill>
                <a:latin typeface="+mj-lt"/>
              </a:rPr>
              <a:t>04</a:t>
            </a:r>
          </a:p>
          <a:p>
            <a:pPr marL="108000"/>
            <a:r>
              <a:rPr lang="zh-CN" altLang="en-US" sz="1200" dirty="0">
                <a:solidFill>
                  <a:schemeClr val="tx2"/>
                </a:solidFill>
              </a:rPr>
              <a:t>标记面试结果</a:t>
            </a:r>
            <a:endParaRPr lang="en-US" altLang="zh-CN" sz="1200" dirty="0">
              <a:solidFill>
                <a:schemeClr val="tx2"/>
              </a:solidFill>
            </a:endParaRPr>
          </a:p>
        </p:txBody>
      </p:sp>
      <p:sp>
        <p:nvSpPr>
          <p:cNvPr id="41" name="Rectángulo redondeado 40">
            <a:extLst>
              <a:ext uri="{FF2B5EF4-FFF2-40B4-BE49-F238E27FC236}">
                <a16:creationId xmlns:a16="http://schemas.microsoft.com/office/drawing/2014/main" id="{30913321-C123-234B-ACFE-B8DD3B572B92}"/>
              </a:ext>
            </a:extLst>
          </p:cNvPr>
          <p:cNvSpPr/>
          <p:nvPr/>
        </p:nvSpPr>
        <p:spPr>
          <a:xfrm>
            <a:off x="380038" y="3469127"/>
            <a:ext cx="1574620" cy="1434373"/>
          </a:xfrm>
          <a:prstGeom prst="roundRect">
            <a:avLst>
              <a:gd name="adj" fmla="val 8940"/>
            </a:avLst>
          </a:prstGeom>
          <a:solidFill>
            <a:schemeClr val="bg1"/>
          </a:solidFill>
          <a:ln>
            <a:noFill/>
          </a:ln>
          <a:effectLst>
            <a:outerShdw blurRad="635000" dist="38100" dir="5400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08000"/>
            <a:r>
              <a:rPr lang="fr" sz="1400" b="1" dirty="0">
                <a:solidFill>
                  <a:schemeClr val="accent1"/>
                </a:solidFill>
                <a:latin typeface="+mj-lt"/>
              </a:rPr>
              <a:t>03</a:t>
            </a:r>
          </a:p>
          <a:p>
            <a:pPr marL="108000"/>
            <a:r>
              <a:rPr lang="zh-CN" altLang="en-US" sz="1200" dirty="0">
                <a:solidFill>
                  <a:schemeClr val="tx2"/>
                </a:solidFill>
              </a:rPr>
              <a:t>模拟面试</a:t>
            </a:r>
            <a:endParaRPr lang="fr" sz="1200" dirty="0">
              <a:solidFill>
                <a:schemeClr val="tx2"/>
              </a:solidFill>
            </a:endParaRPr>
          </a:p>
        </p:txBody>
      </p:sp>
      <p:cxnSp>
        <p:nvCxnSpPr>
          <p:cNvPr id="10" name="Conector angular 9">
            <a:extLst>
              <a:ext uri="{FF2B5EF4-FFF2-40B4-BE49-F238E27FC236}">
                <a16:creationId xmlns:a16="http://schemas.microsoft.com/office/drawing/2014/main" id="{AEBB0FEB-7AD3-D542-A975-B91C9AEE5810}"/>
              </a:ext>
            </a:extLst>
          </p:cNvPr>
          <p:cNvCxnSpPr>
            <a:cxnSpLocks/>
          </p:cNvCxnSpPr>
          <p:nvPr/>
        </p:nvCxnSpPr>
        <p:spPr>
          <a:xfrm rot="10800000" flipV="1">
            <a:off x="5034987" y="1744328"/>
            <a:ext cx="783818" cy="294021"/>
          </a:xfrm>
          <a:prstGeom prst="bentConnector3">
            <a:avLst>
              <a:gd name="adj1" fmla="val 50000"/>
            </a:avLst>
          </a:prstGeom>
          <a:ln>
            <a:solidFill>
              <a:schemeClr val="accent1">
                <a:lumMod val="40000"/>
                <a:lumOff val="60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angular 27">
            <a:extLst>
              <a:ext uri="{FF2B5EF4-FFF2-40B4-BE49-F238E27FC236}">
                <a16:creationId xmlns:a16="http://schemas.microsoft.com/office/drawing/2014/main" id="{4676BADD-E776-6A49-97C9-8B72076E0BF6}"/>
              </a:ext>
            </a:extLst>
          </p:cNvPr>
          <p:cNvCxnSpPr>
            <a:cxnSpLocks/>
            <a:stCxn id="27" idx="1"/>
          </p:cNvCxnSpPr>
          <p:nvPr/>
        </p:nvCxnSpPr>
        <p:spPr>
          <a:xfrm rot="10800000">
            <a:off x="5034988" y="3580700"/>
            <a:ext cx="783815" cy="717187"/>
          </a:xfrm>
          <a:prstGeom prst="bentConnector3">
            <a:avLst>
              <a:gd name="adj1" fmla="val 50000"/>
            </a:avLst>
          </a:prstGeom>
          <a:ln>
            <a:solidFill>
              <a:schemeClr val="accent1">
                <a:lumMod val="40000"/>
                <a:lumOff val="60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 angular 30">
            <a:extLst>
              <a:ext uri="{FF2B5EF4-FFF2-40B4-BE49-F238E27FC236}">
                <a16:creationId xmlns:a16="http://schemas.microsoft.com/office/drawing/2014/main" id="{3B48C88E-B447-B34B-BCEA-7864020E5C2F}"/>
              </a:ext>
            </a:extLst>
          </p:cNvPr>
          <p:cNvCxnSpPr>
            <a:cxnSpLocks/>
          </p:cNvCxnSpPr>
          <p:nvPr/>
        </p:nvCxnSpPr>
        <p:spPr>
          <a:xfrm flipV="1">
            <a:off x="1809752" y="1447800"/>
            <a:ext cx="732390" cy="481717"/>
          </a:xfrm>
          <a:prstGeom prst="bentConnector3">
            <a:avLst>
              <a:gd name="adj1" fmla="val 50000"/>
            </a:avLst>
          </a:prstGeom>
          <a:ln>
            <a:solidFill>
              <a:schemeClr val="accent1">
                <a:lumMod val="40000"/>
                <a:lumOff val="60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ector angular 44">
            <a:extLst>
              <a:ext uri="{FF2B5EF4-FFF2-40B4-BE49-F238E27FC236}">
                <a16:creationId xmlns:a16="http://schemas.microsoft.com/office/drawing/2014/main" id="{5ECB974D-A14E-4345-90BC-E814D2D8D95E}"/>
              </a:ext>
            </a:extLst>
          </p:cNvPr>
          <p:cNvCxnSpPr>
            <a:cxnSpLocks/>
          </p:cNvCxnSpPr>
          <p:nvPr/>
        </p:nvCxnSpPr>
        <p:spPr>
          <a:xfrm>
            <a:off x="1954658" y="4093717"/>
            <a:ext cx="2750692" cy="1551436"/>
          </a:xfrm>
          <a:prstGeom prst="bentConnector3">
            <a:avLst>
              <a:gd name="adj1" fmla="val 50000"/>
            </a:avLst>
          </a:prstGeom>
          <a:ln>
            <a:solidFill>
              <a:schemeClr val="accent1">
                <a:lumMod val="40000"/>
                <a:lumOff val="60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956B2D51-1434-4AAE-9F5C-696E06B94FCF}"/>
              </a:ext>
            </a:extLst>
          </p:cNvPr>
          <p:cNvSpPr txBox="1"/>
          <p:nvPr/>
        </p:nvSpPr>
        <p:spPr>
          <a:xfrm>
            <a:off x="380038" y="151625"/>
            <a:ext cx="2643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accent1"/>
                </a:solidFill>
                <a:ea typeface="宋体" panose="02010600030101010101" pitchFamily="2" charset="-122"/>
                <a:cs typeface="宋体" panose="02010600030101010101" pitchFamily="2" charset="-122"/>
              </a:rPr>
              <a:t>4</a:t>
            </a:r>
            <a:r>
              <a:rPr lang="zh-CN" altLang="en-US" sz="1800" b="1" dirty="0">
                <a:solidFill>
                  <a:schemeClr val="accent1"/>
                </a:solidFill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、</a:t>
            </a:r>
            <a:r>
              <a:rPr lang="zh-CN" altLang="zh-CN" sz="1800" b="1" dirty="0">
                <a:solidFill>
                  <a:schemeClr val="accent1"/>
                </a:solidFill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求职端</a:t>
            </a:r>
            <a:r>
              <a:rPr lang="en-US" altLang="zh-CN" sz="1800" b="1" dirty="0">
                <a:solidFill>
                  <a:schemeClr val="accent1"/>
                </a:solidFill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zh-CN" altLang="en-US" b="1" dirty="0">
                <a:solidFill>
                  <a:schemeClr val="accent1"/>
                </a:solidFill>
                <a:ea typeface="宋体" panose="02010600030101010101" pitchFamily="2" charset="-122"/>
                <a:cs typeface="宋体" panose="02010600030101010101" pitchFamily="2" charset="-122"/>
              </a:rPr>
              <a:t>面试界面</a:t>
            </a:r>
            <a:endParaRPr lang="zh-CN" altLang="en-US" dirty="0">
              <a:solidFill>
                <a:schemeClr val="accent1"/>
              </a:solidFill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37B3B816-511B-4776-BBAE-2F3447FFB040}"/>
              </a:ext>
            </a:extLst>
          </p:cNvPr>
          <p:cNvSpPr/>
          <p:nvPr/>
        </p:nvSpPr>
        <p:spPr>
          <a:xfrm>
            <a:off x="8609242" y="1887130"/>
            <a:ext cx="2427058" cy="13767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5746E4F9-A71F-467C-97E5-967E27A3DFA0}"/>
              </a:ext>
            </a:extLst>
          </p:cNvPr>
          <p:cNvSpPr/>
          <p:nvPr/>
        </p:nvSpPr>
        <p:spPr>
          <a:xfrm>
            <a:off x="10134600" y="5594350"/>
            <a:ext cx="901700" cy="3703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F9670013-3434-4693-9E5E-268558B87BC2}"/>
              </a:ext>
            </a:extLst>
          </p:cNvPr>
          <p:cNvSpPr/>
          <p:nvPr/>
        </p:nvSpPr>
        <p:spPr>
          <a:xfrm>
            <a:off x="8485726" y="3378200"/>
            <a:ext cx="2671224" cy="210184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8077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ema de Office">
  <a:themeElements>
    <a:clrScheme name="Analyst">
      <a:dk1>
        <a:srgbClr val="0C1040"/>
      </a:dk1>
      <a:lt1>
        <a:srgbClr val="FFFFFF"/>
      </a:lt1>
      <a:dk2>
        <a:srgbClr val="0C1040"/>
      </a:dk2>
      <a:lt2>
        <a:srgbClr val="E7E6E6"/>
      </a:lt2>
      <a:accent1>
        <a:srgbClr val="7030F8"/>
      </a:accent1>
      <a:accent2>
        <a:srgbClr val="8A55F9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onsolas-Verdana">
      <a:majorFont>
        <a:latin typeface="Consolas" panose="020B0609020204030204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Verdana" panose="020B060403050404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912</TotalTime>
  <Words>244</Words>
  <Application>Microsoft Office PowerPoint</Application>
  <PresentationFormat>宽屏</PresentationFormat>
  <Paragraphs>86</Paragraphs>
  <Slides>16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4" baseType="lpstr">
      <vt:lpstr>等线</vt:lpstr>
      <vt:lpstr>Arial</vt:lpstr>
      <vt:lpstr>Calibri</vt:lpstr>
      <vt:lpstr>Consolas</vt:lpstr>
      <vt:lpstr>Trebuchet MS</vt:lpstr>
      <vt:lpstr>Verdana</vt:lpstr>
      <vt:lpstr>Wingdings</vt:lpstr>
      <vt:lpstr>Tema de Office</vt:lpstr>
      <vt:lpstr>PowerPoint 演示文稿</vt:lpstr>
      <vt:lpstr>scassscssacsa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Microsoft Office User</dc:creator>
  <cp:lastModifiedBy>郭 思崎</cp:lastModifiedBy>
  <cp:revision>156</cp:revision>
  <dcterms:created xsi:type="dcterms:W3CDTF">2019-04-16T11:52:23Z</dcterms:created>
  <dcterms:modified xsi:type="dcterms:W3CDTF">2024-12-12T05:26:25Z</dcterms:modified>
</cp:coreProperties>
</file>